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48" r:id="rId5"/>
    <p:sldMasterId id="2147483660" r:id="rId6"/>
  </p:sldMasterIdLst>
  <p:notesMasterIdLst>
    <p:notesMasterId r:id="rId30"/>
  </p:notesMasterIdLst>
  <p:sldIdLst>
    <p:sldId id="298" r:id="rId7"/>
    <p:sldId id="256" r:id="rId8"/>
    <p:sldId id="299" r:id="rId9"/>
    <p:sldId id="301" r:id="rId10"/>
    <p:sldId id="296" r:id="rId11"/>
    <p:sldId id="300" r:id="rId12"/>
    <p:sldId id="303" r:id="rId13"/>
    <p:sldId id="307" r:id="rId14"/>
    <p:sldId id="304" r:id="rId15"/>
    <p:sldId id="306" r:id="rId16"/>
    <p:sldId id="308" r:id="rId17"/>
    <p:sldId id="309" r:id="rId18"/>
    <p:sldId id="279" r:id="rId19"/>
    <p:sldId id="310" r:id="rId20"/>
    <p:sldId id="281" r:id="rId21"/>
    <p:sldId id="311" r:id="rId22"/>
    <p:sldId id="312" r:id="rId23"/>
    <p:sldId id="313" r:id="rId24"/>
    <p:sldId id="314" r:id="rId25"/>
    <p:sldId id="315" r:id="rId26"/>
    <p:sldId id="316" r:id="rId27"/>
    <p:sldId id="317" r:id="rId28"/>
    <p:sldId id="318"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A1FF"/>
    <a:srgbClr val="431F17"/>
    <a:srgbClr val="A7FF00"/>
    <a:srgbClr val="000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25D8D-8AC6-4802-9A45-033BA58D04AC}" v="163" dt="2022-09-25T18:54:26.114"/>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41925D8D-8AC6-4802-9A45-033BA58D04AC}"/>
    <pc:docChg chg="undo custSel addSld delSld modSld sldOrd addMainMaster modMainMaster">
      <pc:chgData name="Pascalle Cup" userId="abbe84a0-611b-406e-b251-e8b4b71c069a" providerId="ADAL" clId="{41925D8D-8AC6-4802-9A45-033BA58D04AC}" dt="2022-09-25T18:55:55.661" v="2052" actId="1076"/>
      <pc:docMkLst>
        <pc:docMk/>
      </pc:docMkLst>
      <pc:sldChg chg="modSp mod">
        <pc:chgData name="Pascalle Cup" userId="abbe84a0-611b-406e-b251-e8b4b71c069a" providerId="ADAL" clId="{41925D8D-8AC6-4802-9A45-033BA58D04AC}" dt="2022-09-25T18:35:27.438" v="1719" actId="20577"/>
        <pc:sldMkLst>
          <pc:docMk/>
          <pc:sldMk cId="1914404811" sldId="256"/>
        </pc:sldMkLst>
        <pc:spChg chg="mod">
          <ac:chgData name="Pascalle Cup" userId="abbe84a0-611b-406e-b251-e8b4b71c069a" providerId="ADAL" clId="{41925D8D-8AC6-4802-9A45-033BA58D04AC}" dt="2022-09-25T18:35:27.438" v="1719" actId="20577"/>
          <ac:spMkLst>
            <pc:docMk/>
            <pc:sldMk cId="1914404811" sldId="256"/>
            <ac:spMk id="5" creationId="{D3700955-4AB3-462E-A398-76CFA58BDAB0}"/>
          </ac:spMkLst>
        </pc:spChg>
        <pc:spChg chg="mod">
          <ac:chgData name="Pascalle Cup" userId="abbe84a0-611b-406e-b251-e8b4b71c069a" providerId="ADAL" clId="{41925D8D-8AC6-4802-9A45-033BA58D04AC}" dt="2022-09-25T18:22:07.655" v="1116" actId="6549"/>
          <ac:spMkLst>
            <pc:docMk/>
            <pc:sldMk cId="1914404811" sldId="256"/>
            <ac:spMk id="6" creationId="{81B96BA2-902A-4078-8942-E8A2417A9A29}"/>
          </ac:spMkLst>
        </pc:spChg>
        <pc:graphicFrameChg chg="modGraphic">
          <ac:chgData name="Pascalle Cup" userId="abbe84a0-611b-406e-b251-e8b4b71c069a" providerId="ADAL" clId="{41925D8D-8AC6-4802-9A45-033BA58D04AC}" dt="2022-09-23T12:38:19.655" v="713" actId="207"/>
          <ac:graphicFrameMkLst>
            <pc:docMk/>
            <pc:sldMk cId="1914404811" sldId="256"/>
            <ac:graphicFrameMk id="7" creationId="{E301E4D4-09EB-42FE-AC70-36D3DFBAE62B}"/>
          </ac:graphicFrameMkLst>
        </pc:graphicFrameChg>
      </pc:sldChg>
      <pc:sldChg chg="del">
        <pc:chgData name="Pascalle Cup" userId="abbe84a0-611b-406e-b251-e8b4b71c069a" providerId="ADAL" clId="{41925D8D-8AC6-4802-9A45-033BA58D04AC}" dt="2022-09-23T12:29:37.342" v="159" actId="47"/>
        <pc:sldMkLst>
          <pc:docMk/>
          <pc:sldMk cId="1741272686" sldId="277"/>
        </pc:sldMkLst>
      </pc:sldChg>
      <pc:sldChg chg="modSp mod ord delDesignElem">
        <pc:chgData name="Pascalle Cup" userId="abbe84a0-611b-406e-b251-e8b4b71c069a" providerId="ADAL" clId="{41925D8D-8AC6-4802-9A45-033BA58D04AC}" dt="2022-09-25T18:46:02.454" v="1847" actId="20577"/>
        <pc:sldMkLst>
          <pc:docMk/>
          <pc:sldMk cId="2084150818" sldId="279"/>
        </pc:sldMkLst>
        <pc:spChg chg="mod">
          <ac:chgData name="Pascalle Cup" userId="abbe84a0-611b-406e-b251-e8b4b71c069a" providerId="ADAL" clId="{41925D8D-8AC6-4802-9A45-033BA58D04AC}" dt="2022-09-25T18:46:02.454" v="1847" actId="20577"/>
          <ac:spMkLst>
            <pc:docMk/>
            <pc:sldMk cId="2084150818" sldId="279"/>
            <ac:spMk id="2" creationId="{74C4FC54-2EE8-42E5-856A-644D1C9E106E}"/>
          </ac:spMkLst>
        </pc:spChg>
        <pc:picChg chg="mod">
          <ac:chgData name="Pascalle Cup" userId="abbe84a0-611b-406e-b251-e8b4b71c069a" providerId="ADAL" clId="{41925D8D-8AC6-4802-9A45-033BA58D04AC}" dt="2022-09-25T18:34:39.254" v="1654" actId="1076"/>
          <ac:picMkLst>
            <pc:docMk/>
            <pc:sldMk cId="2084150818" sldId="279"/>
            <ac:picMk id="3074" creationId="{B910671A-DFDE-41FE-A381-F97297CF6D59}"/>
          </ac:picMkLst>
        </pc:picChg>
      </pc:sldChg>
      <pc:sldChg chg="addSp delSp modSp mod ord modAnim delDesignElem">
        <pc:chgData name="Pascalle Cup" userId="abbe84a0-611b-406e-b251-e8b4b71c069a" providerId="ADAL" clId="{41925D8D-8AC6-4802-9A45-033BA58D04AC}" dt="2022-09-25T18:53:10.376" v="2026" actId="403"/>
        <pc:sldMkLst>
          <pc:docMk/>
          <pc:sldMk cId="1173826038" sldId="281"/>
        </pc:sldMkLst>
        <pc:spChg chg="add mod">
          <ac:chgData name="Pascalle Cup" userId="abbe84a0-611b-406e-b251-e8b4b71c069a" providerId="ADAL" clId="{41925D8D-8AC6-4802-9A45-033BA58D04AC}" dt="2022-09-25T18:48:54.493" v="2014" actId="1076"/>
          <ac:spMkLst>
            <pc:docMk/>
            <pc:sldMk cId="1173826038" sldId="281"/>
            <ac:spMk id="4" creationId="{406B8BD5-1F83-00A0-A114-134795699400}"/>
          </ac:spMkLst>
        </pc:spChg>
        <pc:spChg chg="add mod">
          <ac:chgData name="Pascalle Cup" userId="abbe84a0-611b-406e-b251-e8b4b71c069a" providerId="ADAL" clId="{41925D8D-8AC6-4802-9A45-033BA58D04AC}" dt="2022-09-25T18:41:36.662" v="1796" actId="1076"/>
          <ac:spMkLst>
            <pc:docMk/>
            <pc:sldMk cId="1173826038" sldId="281"/>
            <ac:spMk id="5" creationId="{7908A3B1-58C1-1DD8-6D10-4563A9C3A0A4}"/>
          </ac:spMkLst>
        </pc:spChg>
        <pc:spChg chg="mod">
          <ac:chgData name="Pascalle Cup" userId="abbe84a0-611b-406e-b251-e8b4b71c069a" providerId="ADAL" clId="{41925D8D-8AC6-4802-9A45-033BA58D04AC}" dt="2022-09-25T18:53:10.376" v="2026" actId="403"/>
          <ac:spMkLst>
            <pc:docMk/>
            <pc:sldMk cId="1173826038" sldId="281"/>
            <ac:spMk id="40" creationId="{5FAE7486-8753-4862-9A3C-A21EF87BB69E}"/>
          </ac:spMkLst>
        </pc:spChg>
        <pc:spChg chg="mod">
          <ac:chgData name="Pascalle Cup" userId="abbe84a0-611b-406e-b251-e8b4b71c069a" providerId="ADAL" clId="{41925D8D-8AC6-4802-9A45-033BA58D04AC}" dt="2022-09-25T18:48:38.612" v="1985" actId="6549"/>
          <ac:spMkLst>
            <pc:docMk/>
            <pc:sldMk cId="1173826038" sldId="281"/>
            <ac:spMk id="45" creationId="{02ECB1DB-02E8-46AF-AE82-A1858A3F42DB}"/>
          </ac:spMkLst>
        </pc:spChg>
        <pc:spChg chg="del">
          <ac:chgData name="Pascalle Cup" userId="abbe84a0-611b-406e-b251-e8b4b71c069a" providerId="ADAL" clId="{41925D8D-8AC6-4802-9A45-033BA58D04AC}" dt="2022-09-25T18:40:55.175" v="1787" actId="478"/>
          <ac:spMkLst>
            <pc:docMk/>
            <pc:sldMk cId="1173826038" sldId="281"/>
            <ac:spMk id="46" creationId="{ABA2B895-D6EF-4151-A1BB-902887CD4D9C}"/>
          </ac:spMkLst>
        </pc:spChg>
      </pc:sldChg>
      <pc:sldChg chg="del">
        <pc:chgData name="Pascalle Cup" userId="abbe84a0-611b-406e-b251-e8b4b71c069a" providerId="ADAL" clId="{41925D8D-8AC6-4802-9A45-033BA58D04AC}" dt="2022-09-23T12:29:37.730" v="161" actId="47"/>
        <pc:sldMkLst>
          <pc:docMk/>
          <pc:sldMk cId="1477132601" sldId="292"/>
        </pc:sldMkLst>
      </pc:sldChg>
      <pc:sldChg chg="del">
        <pc:chgData name="Pascalle Cup" userId="abbe84a0-611b-406e-b251-e8b4b71c069a" providerId="ADAL" clId="{41925D8D-8AC6-4802-9A45-033BA58D04AC}" dt="2022-09-23T12:29:38.238" v="164" actId="47"/>
        <pc:sldMkLst>
          <pc:docMk/>
          <pc:sldMk cId="4125553870" sldId="294"/>
        </pc:sldMkLst>
      </pc:sldChg>
      <pc:sldChg chg="del">
        <pc:chgData name="Pascalle Cup" userId="abbe84a0-611b-406e-b251-e8b4b71c069a" providerId="ADAL" clId="{41925D8D-8AC6-4802-9A45-033BA58D04AC}" dt="2022-09-23T12:29:38.404" v="165" actId="47"/>
        <pc:sldMkLst>
          <pc:docMk/>
          <pc:sldMk cId="3299798003" sldId="295"/>
        </pc:sldMkLst>
      </pc:sldChg>
      <pc:sldChg chg="modSp mod">
        <pc:chgData name="Pascalle Cup" userId="abbe84a0-611b-406e-b251-e8b4b71c069a" providerId="ADAL" clId="{41925D8D-8AC6-4802-9A45-033BA58D04AC}" dt="2022-09-25T18:29:36.732" v="1452" actId="207"/>
        <pc:sldMkLst>
          <pc:docMk/>
          <pc:sldMk cId="3498584371" sldId="296"/>
        </pc:sldMkLst>
        <pc:graphicFrameChg chg="modGraphic">
          <ac:chgData name="Pascalle Cup" userId="abbe84a0-611b-406e-b251-e8b4b71c069a" providerId="ADAL" clId="{41925D8D-8AC6-4802-9A45-033BA58D04AC}" dt="2022-09-25T18:29:36.732" v="1452" actId="207"/>
          <ac:graphicFrameMkLst>
            <pc:docMk/>
            <pc:sldMk cId="3498584371" sldId="296"/>
            <ac:graphicFrameMk id="2" creationId="{ACD6BF94-C244-6174-6423-BFCD63C76A1E}"/>
          </ac:graphicFrameMkLst>
        </pc:graphicFrameChg>
      </pc:sldChg>
      <pc:sldChg chg="modSp mod">
        <pc:chgData name="Pascalle Cup" userId="abbe84a0-611b-406e-b251-e8b4b71c069a" providerId="ADAL" clId="{41925D8D-8AC6-4802-9A45-033BA58D04AC}" dt="2022-09-23T12:21:37.790" v="14" actId="20577"/>
        <pc:sldMkLst>
          <pc:docMk/>
          <pc:sldMk cId="1182064460" sldId="298"/>
        </pc:sldMkLst>
        <pc:spChg chg="mod">
          <ac:chgData name="Pascalle Cup" userId="abbe84a0-611b-406e-b251-e8b4b71c069a" providerId="ADAL" clId="{41925D8D-8AC6-4802-9A45-033BA58D04AC}" dt="2022-09-23T12:21:37.790" v="14" actId="20577"/>
          <ac:spMkLst>
            <pc:docMk/>
            <pc:sldMk cId="1182064460" sldId="298"/>
            <ac:spMk id="3" creationId="{6A2C221A-F1BA-BBE0-D379-2CFD1448B033}"/>
          </ac:spMkLst>
        </pc:spChg>
      </pc:sldChg>
      <pc:sldChg chg="addSp delSp modSp mod ord">
        <pc:chgData name="Pascalle Cup" userId="abbe84a0-611b-406e-b251-e8b4b71c069a" providerId="ADAL" clId="{41925D8D-8AC6-4802-9A45-033BA58D04AC}" dt="2022-09-25T18:29:12.663" v="1451" actId="1076"/>
        <pc:sldMkLst>
          <pc:docMk/>
          <pc:sldMk cId="4166844118" sldId="299"/>
        </pc:sldMkLst>
        <pc:spChg chg="mod">
          <ac:chgData name="Pascalle Cup" userId="abbe84a0-611b-406e-b251-e8b4b71c069a" providerId="ADAL" clId="{41925D8D-8AC6-4802-9A45-033BA58D04AC}" dt="2022-09-23T12:38:33.426" v="714" actId="20577"/>
          <ac:spMkLst>
            <pc:docMk/>
            <pc:sldMk cId="4166844118" sldId="299"/>
            <ac:spMk id="2" creationId="{DACDBDF1-A56C-0A23-530D-50283FCC53E8}"/>
          </ac:spMkLst>
        </pc:spChg>
        <pc:spChg chg="add del mod">
          <ac:chgData name="Pascalle Cup" userId="abbe84a0-611b-406e-b251-e8b4b71c069a" providerId="ADAL" clId="{41925D8D-8AC6-4802-9A45-033BA58D04AC}" dt="2022-09-25T18:27:28.668" v="1251" actId="478"/>
          <ac:spMkLst>
            <pc:docMk/>
            <pc:sldMk cId="4166844118" sldId="299"/>
            <ac:spMk id="3" creationId="{799C248E-472E-580F-CBA2-E850BFFCDA25}"/>
          </ac:spMkLst>
        </pc:spChg>
        <pc:spChg chg="del mod">
          <ac:chgData name="Pascalle Cup" userId="abbe84a0-611b-406e-b251-e8b4b71c069a" providerId="ADAL" clId="{41925D8D-8AC6-4802-9A45-033BA58D04AC}" dt="2022-09-25T18:26:15.555" v="1197" actId="478"/>
          <ac:spMkLst>
            <pc:docMk/>
            <pc:sldMk cId="4166844118" sldId="299"/>
            <ac:spMk id="5" creationId="{C822FC1C-446B-F250-F2D5-F1B833D3873F}"/>
          </ac:spMkLst>
        </pc:spChg>
        <pc:graphicFrameChg chg="add mod modGraphic">
          <ac:chgData name="Pascalle Cup" userId="abbe84a0-611b-406e-b251-e8b4b71c069a" providerId="ADAL" clId="{41925D8D-8AC6-4802-9A45-033BA58D04AC}" dt="2022-09-25T18:29:12.663" v="1451" actId="1076"/>
          <ac:graphicFrameMkLst>
            <pc:docMk/>
            <pc:sldMk cId="4166844118" sldId="299"/>
            <ac:graphicFrameMk id="4" creationId="{B20C5F07-C8CC-6D75-1BC7-ECDCF99F8BEF}"/>
          </ac:graphicFrameMkLst>
        </pc:graphicFrameChg>
      </pc:sldChg>
      <pc:sldChg chg="addSp delSp modSp mod">
        <pc:chgData name="Pascalle Cup" userId="abbe84a0-611b-406e-b251-e8b4b71c069a" providerId="ADAL" clId="{41925D8D-8AC6-4802-9A45-033BA58D04AC}" dt="2022-09-23T12:30:30.423" v="210" actId="20577"/>
        <pc:sldMkLst>
          <pc:docMk/>
          <pc:sldMk cId="1080671555" sldId="300"/>
        </pc:sldMkLst>
        <pc:graphicFrameChg chg="del">
          <ac:chgData name="Pascalle Cup" userId="abbe84a0-611b-406e-b251-e8b4b71c069a" providerId="ADAL" clId="{41925D8D-8AC6-4802-9A45-033BA58D04AC}" dt="2022-09-23T12:23:47.774" v="89" actId="478"/>
          <ac:graphicFrameMkLst>
            <pc:docMk/>
            <pc:sldMk cId="1080671555" sldId="300"/>
            <ac:graphicFrameMk id="3" creationId="{2A99CE55-0F69-F2D2-BAFD-1D24BE593CDD}"/>
          </ac:graphicFrameMkLst>
        </pc:graphicFrameChg>
        <pc:graphicFrameChg chg="add mod modGraphic">
          <ac:chgData name="Pascalle Cup" userId="abbe84a0-611b-406e-b251-e8b4b71c069a" providerId="ADAL" clId="{41925D8D-8AC6-4802-9A45-033BA58D04AC}" dt="2022-09-23T12:30:30.423" v="210" actId="20577"/>
          <ac:graphicFrameMkLst>
            <pc:docMk/>
            <pc:sldMk cId="1080671555" sldId="300"/>
            <ac:graphicFrameMk id="4" creationId="{35856075-14EF-FA71-290A-E1ED23D4E47C}"/>
          </ac:graphicFrameMkLst>
        </pc:graphicFrameChg>
      </pc:sldChg>
      <pc:sldChg chg="addSp delSp modSp mod delAnim modAnim">
        <pc:chgData name="Pascalle Cup" userId="abbe84a0-611b-406e-b251-e8b4b71c069a" providerId="ADAL" clId="{41925D8D-8AC6-4802-9A45-033BA58D04AC}" dt="2022-09-23T12:23:07.239" v="28"/>
        <pc:sldMkLst>
          <pc:docMk/>
          <pc:sldMk cId="3895297041" sldId="301"/>
        </pc:sldMkLst>
        <pc:spChg chg="add mod">
          <ac:chgData name="Pascalle Cup" userId="abbe84a0-611b-406e-b251-e8b4b71c069a" providerId="ADAL" clId="{41925D8D-8AC6-4802-9A45-033BA58D04AC}" dt="2022-09-23T12:21:57.093" v="17" actId="1076"/>
          <ac:spMkLst>
            <pc:docMk/>
            <pc:sldMk cId="3895297041" sldId="301"/>
            <ac:spMk id="4" creationId="{CF77E6DD-0769-C360-70CB-C21A690FFC8D}"/>
          </ac:spMkLst>
        </pc:spChg>
        <pc:spChg chg="del">
          <ac:chgData name="Pascalle Cup" userId="abbe84a0-611b-406e-b251-e8b4b71c069a" providerId="ADAL" clId="{41925D8D-8AC6-4802-9A45-033BA58D04AC}" dt="2022-09-23T12:21:43.979" v="15" actId="478"/>
          <ac:spMkLst>
            <pc:docMk/>
            <pc:sldMk cId="3895297041" sldId="301"/>
            <ac:spMk id="5" creationId="{10230347-E14F-E220-C1AA-0974C0E1AD92}"/>
          </ac:spMkLst>
        </pc:spChg>
        <pc:spChg chg="add mod">
          <ac:chgData name="Pascalle Cup" userId="abbe84a0-611b-406e-b251-e8b4b71c069a" providerId="ADAL" clId="{41925D8D-8AC6-4802-9A45-033BA58D04AC}" dt="2022-09-23T12:22:11.982" v="20" actId="1076"/>
          <ac:spMkLst>
            <pc:docMk/>
            <pc:sldMk cId="3895297041" sldId="301"/>
            <ac:spMk id="7" creationId="{6F20A546-2B38-6DE7-CAFE-833E7D4FF0FB}"/>
          </ac:spMkLst>
        </pc:spChg>
        <pc:graphicFrameChg chg="mod">
          <ac:chgData name="Pascalle Cup" userId="abbe84a0-611b-406e-b251-e8b4b71c069a" providerId="ADAL" clId="{41925D8D-8AC6-4802-9A45-033BA58D04AC}" dt="2022-09-23T12:23:07.239" v="28"/>
          <ac:graphicFrameMkLst>
            <pc:docMk/>
            <pc:sldMk cId="3895297041" sldId="301"/>
            <ac:graphicFrameMk id="2" creationId="{5B81E669-E2BA-39DE-6987-B15998443CD7}"/>
          </ac:graphicFrameMkLst>
        </pc:graphicFrameChg>
      </pc:sldChg>
      <pc:sldChg chg="modSp add del mod ord">
        <pc:chgData name="Pascalle Cup" userId="abbe84a0-611b-406e-b251-e8b4b71c069a" providerId="ADAL" clId="{41925D8D-8AC6-4802-9A45-033BA58D04AC}" dt="2022-09-25T18:29:57.930" v="1453" actId="47"/>
        <pc:sldMkLst>
          <pc:docMk/>
          <pc:sldMk cId="544427260" sldId="302"/>
        </pc:sldMkLst>
        <pc:spChg chg="mod">
          <ac:chgData name="Pascalle Cup" userId="abbe84a0-611b-406e-b251-e8b4b71c069a" providerId="ADAL" clId="{41925D8D-8AC6-4802-9A45-033BA58D04AC}" dt="2022-09-23T12:47:51.675" v="850" actId="20577"/>
          <ac:spMkLst>
            <pc:docMk/>
            <pc:sldMk cId="544427260" sldId="302"/>
            <ac:spMk id="5" creationId="{C822FC1C-446B-F250-F2D5-F1B833D3873F}"/>
          </ac:spMkLst>
        </pc:spChg>
      </pc:sldChg>
      <pc:sldChg chg="del">
        <pc:chgData name="Pascalle Cup" userId="abbe84a0-611b-406e-b251-e8b4b71c069a" providerId="ADAL" clId="{41925D8D-8AC6-4802-9A45-033BA58D04AC}" dt="2022-09-23T12:29:37.555" v="160" actId="47"/>
        <pc:sldMkLst>
          <pc:docMk/>
          <pc:sldMk cId="1726838187" sldId="302"/>
        </pc:sldMkLst>
      </pc:sldChg>
      <pc:sldChg chg="del">
        <pc:chgData name="Pascalle Cup" userId="abbe84a0-611b-406e-b251-e8b4b71c069a" providerId="ADAL" clId="{41925D8D-8AC6-4802-9A45-033BA58D04AC}" dt="2022-09-23T12:29:38.078" v="163" actId="47"/>
        <pc:sldMkLst>
          <pc:docMk/>
          <pc:sldMk cId="2783331097" sldId="303"/>
        </pc:sldMkLst>
      </pc:sldChg>
      <pc:sldChg chg="addSp delSp modSp new mod setBg addAnim setClrOvrMap">
        <pc:chgData name="Pascalle Cup" userId="abbe84a0-611b-406e-b251-e8b4b71c069a" providerId="ADAL" clId="{41925D8D-8AC6-4802-9A45-033BA58D04AC}" dt="2022-09-23T12:44:57.262" v="740" actId="1076"/>
        <pc:sldMkLst>
          <pc:docMk/>
          <pc:sldMk cId="3252706128" sldId="303"/>
        </pc:sldMkLst>
        <pc:spChg chg="mod ord">
          <ac:chgData name="Pascalle Cup" userId="abbe84a0-611b-406e-b251-e8b4b71c069a" providerId="ADAL" clId="{41925D8D-8AC6-4802-9A45-033BA58D04AC}" dt="2022-09-23T12:44:57.262" v="740" actId="1076"/>
          <ac:spMkLst>
            <pc:docMk/>
            <pc:sldMk cId="3252706128" sldId="303"/>
            <ac:spMk id="2" creationId="{1FB40DC6-C7B1-639F-4763-0AD20A740002}"/>
          </ac:spMkLst>
        </pc:spChg>
        <pc:spChg chg="del mod">
          <ac:chgData name="Pascalle Cup" userId="abbe84a0-611b-406e-b251-e8b4b71c069a" providerId="ADAL" clId="{41925D8D-8AC6-4802-9A45-033BA58D04AC}" dt="2022-09-23T12:44:50.494" v="739" actId="478"/>
          <ac:spMkLst>
            <pc:docMk/>
            <pc:sldMk cId="3252706128" sldId="303"/>
            <ac:spMk id="3" creationId="{425CE8A7-9934-8716-A561-35C3E64D1318}"/>
          </ac:spMkLst>
        </pc:spChg>
        <pc:spChg chg="add">
          <ac:chgData name="Pascalle Cup" userId="abbe84a0-611b-406e-b251-e8b4b71c069a" providerId="ADAL" clId="{41925D8D-8AC6-4802-9A45-033BA58D04AC}" dt="2022-09-23T12:44:35.352" v="734" actId="26606"/>
          <ac:spMkLst>
            <pc:docMk/>
            <pc:sldMk cId="3252706128" sldId="303"/>
            <ac:spMk id="9" creationId="{71B2258F-86CA-4D4D-8270-BC05FCDEBFB3}"/>
          </ac:spMkLst>
        </pc:spChg>
        <pc:picChg chg="add del mod">
          <ac:chgData name="Pascalle Cup" userId="abbe84a0-611b-406e-b251-e8b4b71c069a" providerId="ADAL" clId="{41925D8D-8AC6-4802-9A45-033BA58D04AC}" dt="2022-09-23T12:44:48.325" v="738" actId="478"/>
          <ac:picMkLst>
            <pc:docMk/>
            <pc:sldMk cId="3252706128" sldId="303"/>
            <ac:picMk id="4" creationId="{6CA49FEF-E8D7-83E8-14DC-01C88F01893F}"/>
          </ac:picMkLst>
        </pc:picChg>
      </pc:sldChg>
      <pc:sldChg chg="del">
        <pc:chgData name="Pascalle Cup" userId="abbe84a0-611b-406e-b251-e8b4b71c069a" providerId="ADAL" clId="{41925D8D-8AC6-4802-9A45-033BA58D04AC}" dt="2022-09-23T12:29:39.041" v="166" actId="47"/>
        <pc:sldMkLst>
          <pc:docMk/>
          <pc:sldMk cId="861393734" sldId="304"/>
        </pc:sldMkLst>
      </pc:sldChg>
      <pc:sldChg chg="modSp new mod">
        <pc:chgData name="Pascalle Cup" userId="abbe84a0-611b-406e-b251-e8b4b71c069a" providerId="ADAL" clId="{41925D8D-8AC6-4802-9A45-033BA58D04AC}" dt="2022-09-25T18:36:13.980" v="1757" actId="27636"/>
        <pc:sldMkLst>
          <pc:docMk/>
          <pc:sldMk cId="3992385908" sldId="304"/>
        </pc:sldMkLst>
        <pc:spChg chg="mod">
          <ac:chgData name="Pascalle Cup" userId="abbe84a0-611b-406e-b251-e8b4b71c069a" providerId="ADAL" clId="{41925D8D-8AC6-4802-9A45-033BA58D04AC}" dt="2022-09-25T18:36:13.980" v="1757" actId="27636"/>
          <ac:spMkLst>
            <pc:docMk/>
            <pc:sldMk cId="3992385908" sldId="304"/>
            <ac:spMk id="2" creationId="{BDC1B9D2-27F2-5C94-5616-BC00B3BEE218}"/>
          </ac:spMkLst>
        </pc:spChg>
      </pc:sldChg>
      <pc:sldChg chg="del">
        <pc:chgData name="Pascalle Cup" userId="abbe84a0-611b-406e-b251-e8b4b71c069a" providerId="ADAL" clId="{41925D8D-8AC6-4802-9A45-033BA58D04AC}" dt="2022-09-23T12:29:39.452" v="167" actId="47"/>
        <pc:sldMkLst>
          <pc:docMk/>
          <pc:sldMk cId="642349803" sldId="305"/>
        </pc:sldMkLst>
      </pc:sldChg>
      <pc:sldChg chg="addSp delSp modSp new del mod">
        <pc:chgData name="Pascalle Cup" userId="abbe84a0-611b-406e-b251-e8b4b71c069a" providerId="ADAL" clId="{41925D8D-8AC6-4802-9A45-033BA58D04AC}" dt="2022-09-25T18:48:07.621" v="1918" actId="47"/>
        <pc:sldMkLst>
          <pc:docMk/>
          <pc:sldMk cId="1773987982" sldId="305"/>
        </pc:sldMkLst>
        <pc:spChg chg="add del mod">
          <ac:chgData name="Pascalle Cup" userId="abbe84a0-611b-406e-b251-e8b4b71c069a" providerId="ADAL" clId="{41925D8D-8AC6-4802-9A45-033BA58D04AC}" dt="2022-09-25T18:41:29.257" v="1794" actId="21"/>
          <ac:spMkLst>
            <pc:docMk/>
            <pc:sldMk cId="1773987982" sldId="305"/>
            <ac:spMk id="3" creationId="{630D3D6D-7FD9-4E34-C29E-2E149AD34025}"/>
          </ac:spMkLst>
        </pc:spChg>
        <pc:spChg chg="add del mod">
          <ac:chgData name="Pascalle Cup" userId="abbe84a0-611b-406e-b251-e8b4b71c069a" providerId="ADAL" clId="{41925D8D-8AC6-4802-9A45-033BA58D04AC}" dt="2022-09-25T18:41:17.070" v="1791" actId="21"/>
          <ac:spMkLst>
            <pc:docMk/>
            <pc:sldMk cId="1773987982" sldId="305"/>
            <ac:spMk id="5" creationId="{05DA0AED-ADAA-2F5E-E94B-DB5C37710699}"/>
          </ac:spMkLst>
        </pc:spChg>
      </pc:sldChg>
      <pc:sldChg chg="addSp modSp new mod setBg addAnim setClrOvrMap">
        <pc:chgData name="Pascalle Cup" userId="abbe84a0-611b-406e-b251-e8b4b71c069a" providerId="ADAL" clId="{41925D8D-8AC6-4802-9A45-033BA58D04AC}" dt="2022-09-23T12:57:25.668" v="924"/>
        <pc:sldMkLst>
          <pc:docMk/>
          <pc:sldMk cId="3000640473" sldId="306"/>
        </pc:sldMkLst>
        <pc:spChg chg="mod ord">
          <ac:chgData name="Pascalle Cup" userId="abbe84a0-611b-406e-b251-e8b4b71c069a" providerId="ADAL" clId="{41925D8D-8AC6-4802-9A45-033BA58D04AC}" dt="2022-09-23T12:57:25.667" v="923" actId="26606"/>
          <ac:spMkLst>
            <pc:docMk/>
            <pc:sldMk cId="3000640473" sldId="306"/>
            <ac:spMk id="2" creationId="{C1332262-806C-0D9D-400C-9B6E1A65A506}"/>
          </ac:spMkLst>
        </pc:spChg>
        <pc:spChg chg="add">
          <ac:chgData name="Pascalle Cup" userId="abbe84a0-611b-406e-b251-e8b4b71c069a" providerId="ADAL" clId="{41925D8D-8AC6-4802-9A45-033BA58D04AC}" dt="2022-09-23T12:57:25.667" v="923" actId="26606"/>
          <ac:spMkLst>
            <pc:docMk/>
            <pc:sldMk cId="3000640473" sldId="306"/>
            <ac:spMk id="8" creationId="{71B2258F-86CA-4D4D-8270-BC05FCDEBFB3}"/>
          </ac:spMkLst>
        </pc:spChg>
        <pc:picChg chg="add mod">
          <ac:chgData name="Pascalle Cup" userId="abbe84a0-611b-406e-b251-e8b4b71c069a" providerId="ADAL" clId="{41925D8D-8AC6-4802-9A45-033BA58D04AC}" dt="2022-09-23T12:57:25.667" v="923" actId="26606"/>
          <ac:picMkLst>
            <pc:docMk/>
            <pc:sldMk cId="3000640473" sldId="306"/>
            <ac:picMk id="3" creationId="{A2CA76B4-C6F1-5844-5ADF-24C8ECC080D9}"/>
          </ac:picMkLst>
        </pc:picChg>
      </pc:sldChg>
      <pc:sldChg chg="del">
        <pc:chgData name="Pascalle Cup" userId="abbe84a0-611b-406e-b251-e8b4b71c069a" providerId="ADAL" clId="{41925D8D-8AC6-4802-9A45-033BA58D04AC}" dt="2022-09-23T12:29:37.043" v="158" actId="47"/>
        <pc:sldMkLst>
          <pc:docMk/>
          <pc:sldMk cId="1804880125" sldId="307"/>
        </pc:sldMkLst>
      </pc:sldChg>
      <pc:sldChg chg="add ord">
        <pc:chgData name="Pascalle Cup" userId="abbe84a0-611b-406e-b251-e8b4b71c069a" providerId="ADAL" clId="{41925D8D-8AC6-4802-9A45-033BA58D04AC}" dt="2022-09-25T18:30:11.049" v="1456"/>
        <pc:sldMkLst>
          <pc:docMk/>
          <pc:sldMk cId="3302010628" sldId="307"/>
        </pc:sldMkLst>
      </pc:sldChg>
      <pc:sldChg chg="del">
        <pc:chgData name="Pascalle Cup" userId="abbe84a0-611b-406e-b251-e8b4b71c069a" providerId="ADAL" clId="{41925D8D-8AC6-4802-9A45-033BA58D04AC}" dt="2022-09-23T12:29:37.913" v="162" actId="47"/>
        <pc:sldMkLst>
          <pc:docMk/>
          <pc:sldMk cId="2485511539" sldId="308"/>
        </pc:sldMkLst>
      </pc:sldChg>
      <pc:sldChg chg="addSp modSp new mod modAnim">
        <pc:chgData name="Pascalle Cup" userId="abbe84a0-611b-406e-b251-e8b4b71c069a" providerId="ADAL" clId="{41925D8D-8AC6-4802-9A45-033BA58D04AC}" dt="2022-09-25T18:36:35.442" v="1785" actId="6549"/>
        <pc:sldMkLst>
          <pc:docMk/>
          <pc:sldMk cId="4006123850" sldId="308"/>
        </pc:sldMkLst>
        <pc:spChg chg="mod">
          <ac:chgData name="Pascalle Cup" userId="abbe84a0-611b-406e-b251-e8b4b71c069a" providerId="ADAL" clId="{41925D8D-8AC6-4802-9A45-033BA58D04AC}" dt="2022-09-25T18:30:45.340" v="1514" actId="20577"/>
          <ac:spMkLst>
            <pc:docMk/>
            <pc:sldMk cId="4006123850" sldId="308"/>
            <ac:spMk id="2" creationId="{C64FF880-ED3E-A85F-D529-6D8A69182FEB}"/>
          </ac:spMkLst>
        </pc:spChg>
        <pc:spChg chg="add mod">
          <ac:chgData name="Pascalle Cup" userId="abbe84a0-611b-406e-b251-e8b4b71c069a" providerId="ADAL" clId="{41925D8D-8AC6-4802-9A45-033BA58D04AC}" dt="2022-09-25T18:32:51.223" v="1642" actId="122"/>
          <ac:spMkLst>
            <pc:docMk/>
            <pc:sldMk cId="4006123850" sldId="308"/>
            <ac:spMk id="3" creationId="{3433030A-7C5C-2190-EF9D-1E660950A5F4}"/>
          </ac:spMkLst>
        </pc:spChg>
        <pc:spChg chg="add mod">
          <ac:chgData name="Pascalle Cup" userId="abbe84a0-611b-406e-b251-e8b4b71c069a" providerId="ADAL" clId="{41925D8D-8AC6-4802-9A45-033BA58D04AC}" dt="2022-09-25T18:36:35.442" v="1785" actId="6549"/>
          <ac:spMkLst>
            <pc:docMk/>
            <pc:sldMk cId="4006123850" sldId="308"/>
            <ac:spMk id="4" creationId="{C79B9B2E-6E8D-DC17-E40B-5AB319870D2F}"/>
          </ac:spMkLst>
        </pc:spChg>
        <pc:spChg chg="add mod">
          <ac:chgData name="Pascalle Cup" userId="abbe84a0-611b-406e-b251-e8b4b71c069a" providerId="ADAL" clId="{41925D8D-8AC6-4802-9A45-033BA58D04AC}" dt="2022-09-25T18:32:53.360" v="1643" actId="122"/>
          <ac:spMkLst>
            <pc:docMk/>
            <pc:sldMk cId="4006123850" sldId="308"/>
            <ac:spMk id="5" creationId="{6356D25A-7A34-3001-101F-B8B2189EF92B}"/>
          </ac:spMkLst>
        </pc:spChg>
        <pc:spChg chg="add mod">
          <ac:chgData name="Pascalle Cup" userId="abbe84a0-611b-406e-b251-e8b4b71c069a" providerId="ADAL" clId="{41925D8D-8AC6-4802-9A45-033BA58D04AC}" dt="2022-09-25T18:32:44.759" v="1641" actId="1076"/>
          <ac:spMkLst>
            <pc:docMk/>
            <pc:sldMk cId="4006123850" sldId="308"/>
            <ac:spMk id="6" creationId="{E8B7DE7C-C0BF-A00A-FF7B-8B1DA1FCC920}"/>
          </ac:spMkLst>
        </pc:spChg>
      </pc:sldChg>
      <pc:sldChg chg="addSp delSp modSp new mod modAnim">
        <pc:chgData name="Pascalle Cup" userId="abbe84a0-611b-406e-b251-e8b4b71c069a" providerId="ADAL" clId="{41925D8D-8AC6-4802-9A45-033BA58D04AC}" dt="2022-09-25T18:36:45.559" v="1786"/>
        <pc:sldMkLst>
          <pc:docMk/>
          <pc:sldMk cId="2113960619" sldId="309"/>
        </pc:sldMkLst>
        <pc:spChg chg="mod">
          <ac:chgData name="Pascalle Cup" userId="abbe84a0-611b-406e-b251-e8b4b71c069a" providerId="ADAL" clId="{41925D8D-8AC6-4802-9A45-033BA58D04AC}" dt="2022-09-25T18:35:02.038" v="1704" actId="20577"/>
          <ac:spMkLst>
            <pc:docMk/>
            <pc:sldMk cId="2113960619" sldId="309"/>
            <ac:spMk id="2" creationId="{AEE99EEE-EC49-65B1-517C-2B41B3BF52D9}"/>
          </ac:spMkLst>
        </pc:spChg>
        <pc:spChg chg="del">
          <ac:chgData name="Pascalle Cup" userId="abbe84a0-611b-406e-b251-e8b4b71c069a" providerId="ADAL" clId="{41925D8D-8AC6-4802-9A45-033BA58D04AC}" dt="2022-09-25T18:36:45.559" v="1786"/>
          <ac:spMkLst>
            <pc:docMk/>
            <pc:sldMk cId="2113960619" sldId="309"/>
            <ac:spMk id="3" creationId="{ACDD9A91-F91F-3B05-FAD7-4BEDE633B985}"/>
          </ac:spMkLst>
        </pc:spChg>
        <pc:spChg chg="add mod">
          <ac:chgData name="Pascalle Cup" userId="abbe84a0-611b-406e-b251-e8b4b71c069a" providerId="ADAL" clId="{41925D8D-8AC6-4802-9A45-033BA58D04AC}" dt="2022-09-25T18:36:45.559" v="1786"/>
          <ac:spMkLst>
            <pc:docMk/>
            <pc:sldMk cId="2113960619" sldId="309"/>
            <ac:spMk id="4" creationId="{C86ADD9A-541E-DBB3-FD04-468FC0E8BF8C}"/>
          </ac:spMkLst>
        </pc:spChg>
      </pc:sldChg>
      <pc:sldChg chg="del">
        <pc:chgData name="Pascalle Cup" userId="abbe84a0-611b-406e-b251-e8b4b71c069a" providerId="ADAL" clId="{41925D8D-8AC6-4802-9A45-033BA58D04AC}" dt="2022-09-23T12:29:40.331" v="168" actId="47"/>
        <pc:sldMkLst>
          <pc:docMk/>
          <pc:sldMk cId="3498599981" sldId="309"/>
        </pc:sldMkLst>
      </pc:sldChg>
      <pc:sldChg chg="modSp add mod">
        <pc:chgData name="Pascalle Cup" userId="abbe84a0-611b-406e-b251-e8b4b71c069a" providerId="ADAL" clId="{41925D8D-8AC6-4802-9A45-033BA58D04AC}" dt="2022-09-25T18:53:02.878" v="2025" actId="1076"/>
        <pc:sldMkLst>
          <pc:docMk/>
          <pc:sldMk cId="2264446094" sldId="310"/>
        </pc:sldMkLst>
        <pc:spChg chg="mod">
          <ac:chgData name="Pascalle Cup" userId="abbe84a0-611b-406e-b251-e8b4b71c069a" providerId="ADAL" clId="{41925D8D-8AC6-4802-9A45-033BA58D04AC}" dt="2022-09-25T18:46:13.533" v="1850" actId="20577"/>
          <ac:spMkLst>
            <pc:docMk/>
            <pc:sldMk cId="2264446094" sldId="310"/>
            <ac:spMk id="2" creationId="{30BC16B0-F7DC-41FF-9BFE-863A95ED51C9}"/>
          </ac:spMkLst>
        </pc:spChg>
        <pc:spChg chg="mod">
          <ac:chgData name="Pascalle Cup" userId="abbe84a0-611b-406e-b251-e8b4b71c069a" providerId="ADAL" clId="{41925D8D-8AC6-4802-9A45-033BA58D04AC}" dt="2022-09-25T18:53:02.878" v="2025" actId="1076"/>
          <ac:spMkLst>
            <pc:docMk/>
            <pc:sldMk cId="2264446094" sldId="310"/>
            <ac:spMk id="3" creationId="{ACA01D28-C6B1-403E-A1CC-EC0D7AAB4947}"/>
          </ac:spMkLst>
        </pc:spChg>
      </pc:sldChg>
      <pc:sldChg chg="modSp add mod">
        <pc:chgData name="Pascalle Cup" userId="abbe84a0-611b-406e-b251-e8b4b71c069a" providerId="ADAL" clId="{41925D8D-8AC6-4802-9A45-033BA58D04AC}" dt="2022-09-25T18:46:25.542" v="1852" actId="14100"/>
        <pc:sldMkLst>
          <pc:docMk/>
          <pc:sldMk cId="294268475" sldId="311"/>
        </pc:sldMkLst>
        <pc:picChg chg="mod">
          <ac:chgData name="Pascalle Cup" userId="abbe84a0-611b-406e-b251-e8b4b71c069a" providerId="ADAL" clId="{41925D8D-8AC6-4802-9A45-033BA58D04AC}" dt="2022-09-25T18:46:25.542" v="1852" actId="14100"/>
          <ac:picMkLst>
            <pc:docMk/>
            <pc:sldMk cId="294268475" sldId="311"/>
            <ac:picMk id="4" creationId="{B56E5B30-DA2E-43C1-B597-4F410802723E}"/>
          </ac:picMkLst>
        </pc:picChg>
      </pc:sldChg>
      <pc:sldChg chg="modSp del mod">
        <pc:chgData name="Pascalle Cup" userId="abbe84a0-611b-406e-b251-e8b4b71c069a" providerId="ADAL" clId="{41925D8D-8AC6-4802-9A45-033BA58D04AC}" dt="2022-09-23T12:29:49.241" v="170" actId="47"/>
        <pc:sldMkLst>
          <pc:docMk/>
          <pc:sldMk cId="2451744016" sldId="311"/>
        </pc:sldMkLst>
        <pc:spChg chg="mod">
          <ac:chgData name="Pascalle Cup" userId="abbe84a0-611b-406e-b251-e8b4b71c069a" providerId="ADAL" clId="{41925D8D-8AC6-4802-9A45-033BA58D04AC}" dt="2022-09-23T12:29:46.593" v="169" actId="6549"/>
          <ac:spMkLst>
            <pc:docMk/>
            <pc:sldMk cId="2451744016" sldId="311"/>
            <ac:spMk id="2" creationId="{8FDD4C01-01D7-D2BB-582A-29CABE77D7DD}"/>
          </ac:spMkLst>
        </pc:spChg>
      </pc:sldChg>
      <pc:sldChg chg="add">
        <pc:chgData name="Pascalle Cup" userId="abbe84a0-611b-406e-b251-e8b4b71c069a" providerId="ADAL" clId="{41925D8D-8AC6-4802-9A45-033BA58D04AC}" dt="2022-09-25T18:45:14.482" v="1804"/>
        <pc:sldMkLst>
          <pc:docMk/>
          <pc:sldMk cId="2895188155" sldId="312"/>
        </pc:sldMkLst>
      </pc:sldChg>
      <pc:sldChg chg="add">
        <pc:chgData name="Pascalle Cup" userId="abbe84a0-611b-406e-b251-e8b4b71c069a" providerId="ADAL" clId="{41925D8D-8AC6-4802-9A45-033BA58D04AC}" dt="2022-09-25T18:45:16.855" v="1806"/>
        <pc:sldMkLst>
          <pc:docMk/>
          <pc:sldMk cId="3390548327" sldId="313"/>
        </pc:sldMkLst>
      </pc:sldChg>
      <pc:sldChg chg="add">
        <pc:chgData name="Pascalle Cup" userId="abbe84a0-611b-406e-b251-e8b4b71c069a" providerId="ADAL" clId="{41925D8D-8AC6-4802-9A45-033BA58D04AC}" dt="2022-09-25T18:45:18.700" v="1808"/>
        <pc:sldMkLst>
          <pc:docMk/>
          <pc:sldMk cId="2238838731" sldId="314"/>
        </pc:sldMkLst>
      </pc:sldChg>
      <pc:sldChg chg="modSp add mod">
        <pc:chgData name="Pascalle Cup" userId="abbe84a0-611b-406e-b251-e8b4b71c069a" providerId="ADAL" clId="{41925D8D-8AC6-4802-9A45-033BA58D04AC}" dt="2022-09-25T18:46:54.202" v="1854" actId="20577"/>
        <pc:sldMkLst>
          <pc:docMk/>
          <pc:sldMk cId="159186358" sldId="315"/>
        </pc:sldMkLst>
        <pc:spChg chg="mod">
          <ac:chgData name="Pascalle Cup" userId="abbe84a0-611b-406e-b251-e8b4b71c069a" providerId="ADAL" clId="{41925D8D-8AC6-4802-9A45-033BA58D04AC}" dt="2022-09-25T18:46:54.202" v="1854" actId="20577"/>
          <ac:spMkLst>
            <pc:docMk/>
            <pc:sldMk cId="159186358" sldId="315"/>
            <ac:spMk id="4" creationId="{B0B5BD1C-B58C-4D17-BABB-00511F2E8982}"/>
          </ac:spMkLst>
        </pc:spChg>
      </pc:sldChg>
      <pc:sldChg chg="add">
        <pc:chgData name="Pascalle Cup" userId="abbe84a0-611b-406e-b251-e8b4b71c069a" providerId="ADAL" clId="{41925D8D-8AC6-4802-9A45-033BA58D04AC}" dt="2022-09-25T18:45:26.060" v="1812"/>
        <pc:sldMkLst>
          <pc:docMk/>
          <pc:sldMk cId="827091752" sldId="316"/>
        </pc:sldMkLst>
      </pc:sldChg>
      <pc:sldChg chg="modSp add mod">
        <pc:chgData name="Pascalle Cup" userId="abbe84a0-611b-406e-b251-e8b4b71c069a" providerId="ADAL" clId="{41925D8D-8AC6-4802-9A45-033BA58D04AC}" dt="2022-09-25T18:47:11.108" v="1856" actId="1076"/>
        <pc:sldMkLst>
          <pc:docMk/>
          <pc:sldMk cId="2475286232" sldId="317"/>
        </pc:sldMkLst>
        <pc:picChg chg="mod">
          <ac:chgData name="Pascalle Cup" userId="abbe84a0-611b-406e-b251-e8b4b71c069a" providerId="ADAL" clId="{41925D8D-8AC6-4802-9A45-033BA58D04AC}" dt="2022-09-25T18:47:11.108" v="1856" actId="1076"/>
          <ac:picMkLst>
            <pc:docMk/>
            <pc:sldMk cId="2475286232" sldId="317"/>
            <ac:picMk id="5" creationId="{2072E202-606B-4F61-BBB2-73E555E92991}"/>
          </ac:picMkLst>
        </pc:picChg>
      </pc:sldChg>
      <pc:sldChg chg="addSp modSp new mod">
        <pc:chgData name="Pascalle Cup" userId="abbe84a0-611b-406e-b251-e8b4b71c069a" providerId="ADAL" clId="{41925D8D-8AC6-4802-9A45-033BA58D04AC}" dt="2022-09-25T18:55:55.661" v="2052" actId="1076"/>
        <pc:sldMkLst>
          <pc:docMk/>
          <pc:sldMk cId="2559383518" sldId="318"/>
        </pc:sldMkLst>
        <pc:spChg chg="mod">
          <ac:chgData name="Pascalle Cup" userId="abbe84a0-611b-406e-b251-e8b4b71c069a" providerId="ADAL" clId="{41925D8D-8AC6-4802-9A45-033BA58D04AC}" dt="2022-09-25T18:55:48.990" v="2050" actId="1076"/>
          <ac:spMkLst>
            <pc:docMk/>
            <pc:sldMk cId="2559383518" sldId="318"/>
            <ac:spMk id="2" creationId="{0B500A07-BDB7-6620-7913-AA6758F93052}"/>
          </ac:spMkLst>
        </pc:spChg>
        <pc:spChg chg="mod">
          <ac:chgData name="Pascalle Cup" userId="abbe84a0-611b-406e-b251-e8b4b71c069a" providerId="ADAL" clId="{41925D8D-8AC6-4802-9A45-033BA58D04AC}" dt="2022-09-25T18:55:55.661" v="2052" actId="1076"/>
          <ac:spMkLst>
            <pc:docMk/>
            <pc:sldMk cId="2559383518" sldId="318"/>
            <ac:spMk id="3" creationId="{15D71F1F-409C-99CF-B363-F6FDF8F40E41}"/>
          </ac:spMkLst>
        </pc:spChg>
        <pc:picChg chg="add mod ord">
          <ac:chgData name="Pascalle Cup" userId="abbe84a0-611b-406e-b251-e8b4b71c069a" providerId="ADAL" clId="{41925D8D-8AC6-4802-9A45-033BA58D04AC}" dt="2022-09-25T18:55:51.677" v="2051" actId="1076"/>
          <ac:picMkLst>
            <pc:docMk/>
            <pc:sldMk cId="2559383518" sldId="318"/>
            <ac:picMk id="5" creationId="{AD6A802A-C1F4-BFE1-23D9-CE6D51C2CCD7}"/>
          </ac:picMkLst>
        </pc:picChg>
      </pc:sldChg>
      <pc:sldChg chg="add del">
        <pc:chgData name="Pascalle Cup" userId="abbe84a0-611b-406e-b251-e8b4b71c069a" providerId="ADAL" clId="{41925D8D-8AC6-4802-9A45-033BA58D04AC}" dt="2022-09-25T18:47:20.915" v="1857" actId="47"/>
        <pc:sldMkLst>
          <pc:docMk/>
          <pc:sldMk cId="3697209273" sldId="318"/>
        </pc:sldMkLst>
      </pc:sldChg>
      <pc:sldChg chg="add del">
        <pc:chgData name="Pascalle Cup" userId="abbe84a0-611b-406e-b251-e8b4b71c069a" providerId="ADAL" clId="{41925D8D-8AC6-4802-9A45-033BA58D04AC}" dt="2022-09-25T18:47:21.761" v="1858" actId="47"/>
        <pc:sldMkLst>
          <pc:docMk/>
          <pc:sldMk cId="347292815" sldId="319"/>
        </pc:sldMkLst>
      </pc:sldChg>
      <pc:sldMasterChg chg="modSldLayout">
        <pc:chgData name="Pascalle Cup" userId="abbe84a0-611b-406e-b251-e8b4b71c069a" providerId="ADAL" clId="{41925D8D-8AC6-4802-9A45-033BA58D04AC}" dt="2022-09-25T18:45:18.695" v="1807" actId="27028"/>
        <pc:sldMasterMkLst>
          <pc:docMk/>
          <pc:sldMasterMk cId="3290028613" sldId="2147483648"/>
        </pc:sldMasterMkLst>
        <pc:sldLayoutChg chg="replId">
          <pc:chgData name="Pascalle Cup" userId="abbe84a0-611b-406e-b251-e8b4b71c069a" providerId="ADAL" clId="{41925D8D-8AC6-4802-9A45-033BA58D04AC}" dt="2022-09-25T18:45:18.695" v="1807" actId="27028"/>
          <pc:sldLayoutMkLst>
            <pc:docMk/>
            <pc:sldMasterMk cId="3290028613" sldId="2147483648"/>
            <pc:sldLayoutMk cId="2595490395" sldId="2147483664"/>
          </pc:sldLayoutMkLst>
        </pc:sldLayoutChg>
      </pc:sldMasterChg>
      <pc:sldMasterChg chg="add addSldLayout">
        <pc:chgData name="Pascalle Cup" userId="abbe84a0-611b-406e-b251-e8b4b71c069a" providerId="ADAL" clId="{41925D8D-8AC6-4802-9A45-033BA58D04AC}" dt="2022-09-25T18:45:18.695" v="1807" actId="27028"/>
        <pc:sldMasterMkLst>
          <pc:docMk/>
          <pc:sldMasterMk cId="4185116173" sldId="2147483660"/>
        </pc:sldMasterMkLst>
        <pc:sldLayoutChg chg="add">
          <pc:chgData name="Pascalle Cup" userId="abbe84a0-611b-406e-b251-e8b4b71c069a" providerId="ADAL" clId="{41925D8D-8AC6-4802-9A45-033BA58D04AC}" dt="2022-09-25T18:45:18.695" v="1807" actId="27028"/>
          <pc:sldLayoutMkLst>
            <pc:docMk/>
            <pc:sldMasterMk cId="4185116173" sldId="2147483660"/>
            <pc:sldLayoutMk cId="2233620983" sldId="2147483655"/>
          </pc:sldLayoutMkLst>
        </pc:sldLayoutChg>
      </pc:sldMasterChg>
      <pc:sldMasterChg chg="replId">
        <pc:chgData name="Pascalle Cup" userId="abbe84a0-611b-406e-b251-e8b4b71c069a" providerId="ADAL" clId="{41925D8D-8AC6-4802-9A45-033BA58D04AC}" dt="2022-09-25T18:45:18.695" v="1807" actId="27028"/>
        <pc:sldMasterMkLst>
          <pc:docMk/>
          <pc:sldMasterMk cId="3996255573" sldId="2147483663"/>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E9C5D5-C8F6-46F2-BD90-D68E02987FE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nl-NL"/>
        </a:p>
      </dgm:t>
    </dgm:pt>
    <dgm:pt modelId="{DCB99545-D3C5-4227-B8BA-16CF993202B7}">
      <dgm:prSet phldrT="[Tekst]" custT="1"/>
      <dgm:spPr/>
      <dgm:t>
        <a:bodyPr/>
        <a:lstStyle/>
        <a:p>
          <a:r>
            <a:rPr lang="nl-NL" sz="1050"/>
            <a:t>Onderzoeken van de casus en de context </a:t>
          </a:r>
        </a:p>
      </dgm:t>
    </dgm:pt>
    <dgm:pt modelId="{8BCC3731-8BAC-431B-8990-7D969DD3DE24}" type="parTrans" cxnId="{B1641B4A-6548-4ACD-933F-205B9954FBDC}">
      <dgm:prSet/>
      <dgm:spPr/>
      <dgm:t>
        <a:bodyPr/>
        <a:lstStyle/>
        <a:p>
          <a:endParaRPr lang="nl-NL" sz="4000"/>
        </a:p>
      </dgm:t>
    </dgm:pt>
    <dgm:pt modelId="{7C7E7764-1E0B-4833-86FB-B1B7D9E4DFA0}" type="sibTrans" cxnId="{B1641B4A-6548-4ACD-933F-205B9954FBDC}">
      <dgm:prSet custT="1"/>
      <dgm:spPr/>
      <dgm:t>
        <a:bodyPr/>
        <a:lstStyle/>
        <a:p>
          <a:endParaRPr lang="nl-NL" sz="1000"/>
        </a:p>
      </dgm:t>
    </dgm:pt>
    <dgm:pt modelId="{7B6F88C0-F691-458C-9758-8D1F3F22326B}">
      <dgm:prSet phldrT="[Tekst]" custT="1"/>
      <dgm:spPr/>
      <dgm:t>
        <a:bodyPr/>
        <a:lstStyle/>
        <a:p>
          <a:r>
            <a:rPr lang="nl-NL" sz="1200"/>
            <a:t>gesprek met gemeente</a:t>
          </a:r>
        </a:p>
      </dgm:t>
    </dgm:pt>
    <dgm:pt modelId="{808EACFC-C6F6-44F2-8FC7-29EDE13751F9}" type="parTrans" cxnId="{A15DA1E8-35D7-41E8-A208-26706F427E3B}">
      <dgm:prSet/>
      <dgm:spPr/>
      <dgm:t>
        <a:bodyPr/>
        <a:lstStyle/>
        <a:p>
          <a:endParaRPr lang="nl-NL" sz="4000"/>
        </a:p>
      </dgm:t>
    </dgm:pt>
    <dgm:pt modelId="{1BC8FD91-A0F3-4A94-98E8-37FA54BD9195}" type="sibTrans" cxnId="{A15DA1E8-35D7-41E8-A208-26706F427E3B}">
      <dgm:prSet/>
      <dgm:spPr/>
      <dgm:t>
        <a:bodyPr/>
        <a:lstStyle/>
        <a:p>
          <a:endParaRPr lang="nl-NL" sz="4000"/>
        </a:p>
      </dgm:t>
    </dgm:pt>
    <dgm:pt modelId="{76504E91-B1BE-4C9E-92E6-AA0204D1023C}">
      <dgm:prSet phldrT="[Tekst]" custT="1"/>
      <dgm:spPr/>
      <dgm:t>
        <a:bodyPr/>
        <a:lstStyle/>
        <a:p>
          <a:r>
            <a:rPr lang="nl-NL" sz="1050"/>
            <a:t>Hoofd- en deelvragen formuleren die helpen de casus aan te pakken</a:t>
          </a:r>
        </a:p>
      </dgm:t>
    </dgm:pt>
    <dgm:pt modelId="{7814489F-6C53-4A8C-BF6F-7BF4E55FB433}" type="parTrans" cxnId="{C3BADF04-E53A-42C7-B487-C839FB3056A5}">
      <dgm:prSet/>
      <dgm:spPr/>
      <dgm:t>
        <a:bodyPr/>
        <a:lstStyle/>
        <a:p>
          <a:endParaRPr lang="nl-NL" sz="4000"/>
        </a:p>
      </dgm:t>
    </dgm:pt>
    <dgm:pt modelId="{049FC723-E644-4597-8CA7-D9C8F1096F60}" type="sibTrans" cxnId="{C3BADF04-E53A-42C7-B487-C839FB3056A5}">
      <dgm:prSet custT="1"/>
      <dgm:spPr/>
      <dgm:t>
        <a:bodyPr/>
        <a:lstStyle/>
        <a:p>
          <a:endParaRPr lang="nl-NL" sz="1000"/>
        </a:p>
      </dgm:t>
    </dgm:pt>
    <dgm:pt modelId="{E025B3A4-1E25-49B0-A92C-4ABBA5F9F4E8}">
      <dgm:prSet phldrT="[Tekst]" custT="1"/>
      <dgm:spPr/>
      <dgm:t>
        <a:bodyPr/>
        <a:lstStyle/>
        <a:p>
          <a:r>
            <a:rPr lang="nl-NL" sz="1050"/>
            <a:t> lessen</a:t>
          </a:r>
        </a:p>
      </dgm:t>
    </dgm:pt>
    <dgm:pt modelId="{CBD99796-C36A-4FC2-BBF3-5A0F3D3F9605}" type="parTrans" cxnId="{6F1C8019-07DF-41F4-AE7C-79EEA71B8E9A}">
      <dgm:prSet/>
      <dgm:spPr/>
      <dgm:t>
        <a:bodyPr/>
        <a:lstStyle/>
        <a:p>
          <a:endParaRPr lang="nl-NL" sz="4000"/>
        </a:p>
      </dgm:t>
    </dgm:pt>
    <dgm:pt modelId="{EE69120A-681A-4778-AC67-0470E01A5275}" type="sibTrans" cxnId="{6F1C8019-07DF-41F4-AE7C-79EEA71B8E9A}">
      <dgm:prSet/>
      <dgm:spPr/>
      <dgm:t>
        <a:bodyPr/>
        <a:lstStyle/>
        <a:p>
          <a:endParaRPr lang="nl-NL" sz="4000"/>
        </a:p>
      </dgm:t>
    </dgm:pt>
    <dgm:pt modelId="{B1B95C84-B2BF-4079-A6DF-CD77495E6C98}">
      <dgm:prSet phldrT="[Tekst]" custT="1"/>
      <dgm:spPr/>
      <dgm:t>
        <a:bodyPr/>
        <a:lstStyle/>
        <a:p>
          <a:r>
            <a:rPr lang="nl-NL" sz="1050"/>
            <a:t>onderzoeksopzet bepalen om de hoofd- en deelvragen te beantwoorden  </a:t>
          </a:r>
        </a:p>
      </dgm:t>
    </dgm:pt>
    <dgm:pt modelId="{1E20751E-7170-4C70-A54C-9A61F97FB771}" type="parTrans" cxnId="{A09F31FF-3BAA-458E-B55B-0DB33F9C6495}">
      <dgm:prSet/>
      <dgm:spPr/>
      <dgm:t>
        <a:bodyPr/>
        <a:lstStyle/>
        <a:p>
          <a:endParaRPr lang="nl-NL" sz="4000"/>
        </a:p>
      </dgm:t>
    </dgm:pt>
    <dgm:pt modelId="{3265794B-D955-4126-AC96-679062E202CA}" type="sibTrans" cxnId="{A09F31FF-3BAA-458E-B55B-0DB33F9C6495}">
      <dgm:prSet custT="1"/>
      <dgm:spPr/>
      <dgm:t>
        <a:bodyPr/>
        <a:lstStyle/>
        <a:p>
          <a:endParaRPr lang="nl-NL" sz="1000"/>
        </a:p>
      </dgm:t>
    </dgm:pt>
    <dgm:pt modelId="{7CC5FC83-E284-4955-AAE4-36D49B8E3999}">
      <dgm:prSet phldrT="[Tekst]" custT="1"/>
      <dgm:spPr/>
      <dgm:t>
        <a:bodyPr/>
        <a:lstStyle/>
        <a:p>
          <a:r>
            <a:rPr lang="nl-NL" sz="1050"/>
            <a:t>lessen  </a:t>
          </a:r>
        </a:p>
      </dgm:t>
    </dgm:pt>
    <dgm:pt modelId="{D947AB5F-5E10-4D35-A13B-E7817D3E55A0}" type="parTrans" cxnId="{B4F0CBBF-51E3-44AC-8C8C-6A1AAB00F3F5}">
      <dgm:prSet/>
      <dgm:spPr/>
      <dgm:t>
        <a:bodyPr/>
        <a:lstStyle/>
        <a:p>
          <a:endParaRPr lang="nl-NL" sz="4000"/>
        </a:p>
      </dgm:t>
    </dgm:pt>
    <dgm:pt modelId="{DD3BAE66-68D9-4D42-8459-0B9694ECB33C}" type="sibTrans" cxnId="{B4F0CBBF-51E3-44AC-8C8C-6A1AAB00F3F5}">
      <dgm:prSet/>
      <dgm:spPr/>
      <dgm:t>
        <a:bodyPr/>
        <a:lstStyle/>
        <a:p>
          <a:endParaRPr lang="nl-NL" sz="4000"/>
        </a:p>
      </dgm:t>
    </dgm:pt>
    <dgm:pt modelId="{22305840-E7AD-4F03-B264-8D891551089D}">
      <dgm:prSet phldrT="[Tekst]" custT="1"/>
      <dgm:spPr/>
      <dgm:t>
        <a:bodyPr/>
        <a:lstStyle/>
        <a:p>
          <a:r>
            <a:rPr lang="nl-NL" sz="1200"/>
            <a:t>desk- en </a:t>
          </a:r>
          <a:r>
            <a:rPr lang="nl-NL" sz="1200" err="1"/>
            <a:t>fielsresearch</a:t>
          </a:r>
          <a:r>
            <a:rPr lang="nl-NL" sz="1200"/>
            <a:t> </a:t>
          </a:r>
        </a:p>
      </dgm:t>
    </dgm:pt>
    <dgm:pt modelId="{634F3132-3476-4F81-8375-6475783FADB6}" type="parTrans" cxnId="{F13C2BDC-EFF3-4ED2-9F59-2088E9B49AF7}">
      <dgm:prSet/>
      <dgm:spPr/>
      <dgm:t>
        <a:bodyPr/>
        <a:lstStyle/>
        <a:p>
          <a:endParaRPr lang="nl-NL" sz="4000"/>
        </a:p>
      </dgm:t>
    </dgm:pt>
    <dgm:pt modelId="{34DD7BF6-A8FE-43CF-AFA3-E2FB7B19E203}" type="sibTrans" cxnId="{F13C2BDC-EFF3-4ED2-9F59-2088E9B49AF7}">
      <dgm:prSet/>
      <dgm:spPr/>
      <dgm:t>
        <a:bodyPr/>
        <a:lstStyle/>
        <a:p>
          <a:endParaRPr lang="nl-NL" sz="4000"/>
        </a:p>
      </dgm:t>
    </dgm:pt>
    <dgm:pt modelId="{533226C7-63FF-43FF-9F94-7D9B957A55E0}">
      <dgm:prSet phldrT="[Tekst]" custT="1"/>
      <dgm:spPr/>
      <dgm:t>
        <a:bodyPr/>
        <a:lstStyle/>
        <a:p>
          <a:r>
            <a:rPr lang="nl-NL" sz="1050"/>
            <a:t>LA 1</a:t>
          </a:r>
        </a:p>
      </dgm:t>
    </dgm:pt>
    <dgm:pt modelId="{73EB7706-2153-4879-A0C9-36DCDB138327}" type="parTrans" cxnId="{1BCEFF83-F754-4467-AEE6-1EF1F45363B9}">
      <dgm:prSet/>
      <dgm:spPr/>
      <dgm:t>
        <a:bodyPr/>
        <a:lstStyle/>
        <a:p>
          <a:endParaRPr lang="nl-NL" sz="4000"/>
        </a:p>
      </dgm:t>
    </dgm:pt>
    <dgm:pt modelId="{E00CDA70-6A1A-484A-9940-C08DB42C82E6}" type="sibTrans" cxnId="{1BCEFF83-F754-4467-AEE6-1EF1F45363B9}">
      <dgm:prSet/>
      <dgm:spPr/>
      <dgm:t>
        <a:bodyPr/>
        <a:lstStyle/>
        <a:p>
          <a:endParaRPr lang="nl-NL" sz="4000"/>
        </a:p>
      </dgm:t>
    </dgm:pt>
    <dgm:pt modelId="{C4AB262B-8055-41BA-837E-981D113A89C2}">
      <dgm:prSet custT="1"/>
      <dgm:spPr/>
      <dgm:t>
        <a:bodyPr/>
        <a:lstStyle/>
        <a:p>
          <a:r>
            <a:rPr lang="nl-NL" sz="1050"/>
            <a:t>lessen experts</a:t>
          </a:r>
        </a:p>
      </dgm:t>
    </dgm:pt>
    <dgm:pt modelId="{1C07D55B-64AB-4CE1-A0D0-0F384EFB13A3}" type="parTrans" cxnId="{289CA116-CC51-4AA8-8744-389EDDDC54E0}">
      <dgm:prSet/>
      <dgm:spPr/>
      <dgm:t>
        <a:bodyPr/>
        <a:lstStyle/>
        <a:p>
          <a:endParaRPr lang="nl-NL" sz="4000"/>
        </a:p>
      </dgm:t>
    </dgm:pt>
    <dgm:pt modelId="{990785AB-171A-4762-84B0-B141E2EC239D}" type="sibTrans" cxnId="{289CA116-CC51-4AA8-8744-389EDDDC54E0}">
      <dgm:prSet custT="1"/>
      <dgm:spPr/>
      <dgm:t>
        <a:bodyPr/>
        <a:lstStyle/>
        <a:p>
          <a:endParaRPr lang="nl-NL" sz="1000"/>
        </a:p>
      </dgm:t>
    </dgm:pt>
    <dgm:pt modelId="{687EEFF6-517D-4A6B-B9AD-F903A2BCBCCA}">
      <dgm:prSet custT="1"/>
      <dgm:spPr/>
      <dgm:t>
        <a:bodyPr/>
        <a:lstStyle/>
        <a:p>
          <a:r>
            <a:rPr lang="nl-NL" sz="1050"/>
            <a:t>alle informatie verzamelen en analyseren en voorstel advies maken</a:t>
          </a:r>
        </a:p>
      </dgm:t>
    </dgm:pt>
    <dgm:pt modelId="{0D180C6D-9522-4E48-9A36-07F945F3D146}" type="parTrans" cxnId="{4F516ADC-C2F5-4858-AFE8-AE4A28E7C999}">
      <dgm:prSet/>
      <dgm:spPr/>
      <dgm:t>
        <a:bodyPr/>
        <a:lstStyle/>
        <a:p>
          <a:endParaRPr lang="nl-NL" sz="4000"/>
        </a:p>
      </dgm:t>
    </dgm:pt>
    <dgm:pt modelId="{1A1502CF-92CE-4E80-A339-AFEB6BE83BA9}" type="sibTrans" cxnId="{4F516ADC-C2F5-4858-AFE8-AE4A28E7C999}">
      <dgm:prSet custT="1"/>
      <dgm:spPr/>
      <dgm:t>
        <a:bodyPr/>
        <a:lstStyle/>
        <a:p>
          <a:endParaRPr lang="nl-NL" sz="1000"/>
        </a:p>
      </dgm:t>
    </dgm:pt>
    <dgm:pt modelId="{A452C1E4-8302-4DA7-9E59-20B1CCE6446D}">
      <dgm:prSet custT="1"/>
      <dgm:spPr/>
      <dgm:t>
        <a:bodyPr/>
        <a:lstStyle/>
        <a:p>
          <a:r>
            <a:rPr lang="nl-NL" sz="1050"/>
            <a:t>lessen </a:t>
          </a:r>
        </a:p>
      </dgm:t>
    </dgm:pt>
    <dgm:pt modelId="{931BF353-8CCC-4000-805B-F1D6E6138F4D}" type="parTrans" cxnId="{F71EBE1A-5164-4E29-ACB7-6FB3E3360C19}">
      <dgm:prSet/>
      <dgm:spPr/>
      <dgm:t>
        <a:bodyPr/>
        <a:lstStyle/>
        <a:p>
          <a:endParaRPr lang="nl-NL" sz="4000"/>
        </a:p>
      </dgm:t>
    </dgm:pt>
    <dgm:pt modelId="{6DED6AC8-1306-4A53-8C2B-E3ABA7B606F6}" type="sibTrans" cxnId="{F71EBE1A-5164-4E29-ACB7-6FB3E3360C19}">
      <dgm:prSet/>
      <dgm:spPr/>
      <dgm:t>
        <a:bodyPr/>
        <a:lstStyle/>
        <a:p>
          <a:endParaRPr lang="nl-NL" sz="4000"/>
        </a:p>
      </dgm:t>
    </dgm:pt>
    <dgm:pt modelId="{EE99C915-9BEA-4F1C-8115-6EE25C10A21F}">
      <dgm:prSet custT="1"/>
      <dgm:spPr/>
      <dgm:t>
        <a:bodyPr/>
        <a:lstStyle/>
        <a:p>
          <a:r>
            <a:rPr lang="nl-NL" sz="1050"/>
            <a:t>Komen tot een definitief advies om de casus aan te pakken </a:t>
          </a:r>
        </a:p>
      </dgm:t>
    </dgm:pt>
    <dgm:pt modelId="{44AA8FF8-578A-4A90-BB4D-BBDB2F8148FE}" type="parTrans" cxnId="{F0E47B96-B219-49EE-8B67-14F4DEB0E028}">
      <dgm:prSet/>
      <dgm:spPr/>
      <dgm:t>
        <a:bodyPr/>
        <a:lstStyle/>
        <a:p>
          <a:endParaRPr lang="nl-NL" sz="4000"/>
        </a:p>
      </dgm:t>
    </dgm:pt>
    <dgm:pt modelId="{BB8B8881-33BE-4FDD-B580-1BD37B544428}" type="sibTrans" cxnId="{F0E47B96-B219-49EE-8B67-14F4DEB0E028}">
      <dgm:prSet custT="1"/>
      <dgm:spPr/>
      <dgm:t>
        <a:bodyPr/>
        <a:lstStyle/>
        <a:p>
          <a:endParaRPr lang="nl-NL" sz="1000"/>
        </a:p>
      </dgm:t>
    </dgm:pt>
    <dgm:pt modelId="{23BE4B6B-9A3C-4C28-B875-A3E71EC525D7}">
      <dgm:prSet custT="1"/>
      <dgm:spPr/>
      <dgm:t>
        <a:bodyPr/>
        <a:lstStyle/>
        <a:p>
          <a:r>
            <a:rPr lang="nl-NL" sz="1050"/>
            <a:t>alle input die er ligt samenvoegen, keuzes maken &amp; iets verrassends toevoegen</a:t>
          </a:r>
        </a:p>
      </dgm:t>
    </dgm:pt>
    <dgm:pt modelId="{E8C27DCD-C3DC-4017-BA88-4335A67355D7}" type="parTrans" cxnId="{2B8F0636-1B18-47DE-B11F-C091D698C504}">
      <dgm:prSet/>
      <dgm:spPr/>
      <dgm:t>
        <a:bodyPr/>
        <a:lstStyle/>
        <a:p>
          <a:endParaRPr lang="nl-NL" sz="4000"/>
        </a:p>
      </dgm:t>
    </dgm:pt>
    <dgm:pt modelId="{6C897C9C-1A3C-4698-9FCA-62A904FE0C65}" type="sibTrans" cxnId="{2B8F0636-1B18-47DE-B11F-C091D698C504}">
      <dgm:prSet/>
      <dgm:spPr/>
      <dgm:t>
        <a:bodyPr/>
        <a:lstStyle/>
        <a:p>
          <a:endParaRPr lang="nl-NL" sz="4000"/>
        </a:p>
      </dgm:t>
    </dgm:pt>
    <dgm:pt modelId="{BA469364-BB2D-44B6-AE0A-779B0776F713}">
      <dgm:prSet custT="1"/>
      <dgm:spPr/>
      <dgm:t>
        <a:bodyPr/>
        <a:lstStyle/>
        <a:p>
          <a:r>
            <a:rPr lang="nl-NL" sz="1050"/>
            <a:t>LA 4 </a:t>
          </a:r>
        </a:p>
      </dgm:t>
    </dgm:pt>
    <dgm:pt modelId="{ECF7E623-BB3C-413E-86B5-915834F82EB1}" type="parTrans" cxnId="{977F553E-5C12-4947-9A44-2BCF1F83850C}">
      <dgm:prSet/>
      <dgm:spPr/>
      <dgm:t>
        <a:bodyPr/>
        <a:lstStyle/>
        <a:p>
          <a:endParaRPr lang="nl-NL" sz="4000"/>
        </a:p>
      </dgm:t>
    </dgm:pt>
    <dgm:pt modelId="{E6278C6F-AA1B-466D-BFD1-67221FFFF4E0}" type="sibTrans" cxnId="{977F553E-5C12-4947-9A44-2BCF1F83850C}">
      <dgm:prSet/>
      <dgm:spPr/>
      <dgm:t>
        <a:bodyPr/>
        <a:lstStyle/>
        <a:p>
          <a:endParaRPr lang="nl-NL" sz="4000"/>
        </a:p>
      </dgm:t>
    </dgm:pt>
    <dgm:pt modelId="{10DEFF70-4605-461F-8FD1-F03EED8A63BD}">
      <dgm:prSet custT="1"/>
      <dgm:spPr/>
      <dgm:t>
        <a:bodyPr/>
        <a:lstStyle/>
        <a:p>
          <a:r>
            <a:rPr lang="nl-NL" sz="1050"/>
            <a:t>Adviesrapport + presentatie voor de opdrachtgevers. </a:t>
          </a:r>
        </a:p>
      </dgm:t>
    </dgm:pt>
    <dgm:pt modelId="{13AC8894-8B71-443E-8876-57F03EF44AA5}" type="parTrans" cxnId="{4A7E3E1F-31ED-41EA-8420-A09B687554C1}">
      <dgm:prSet/>
      <dgm:spPr/>
      <dgm:t>
        <a:bodyPr/>
        <a:lstStyle/>
        <a:p>
          <a:endParaRPr lang="nl-NL" sz="4000"/>
        </a:p>
      </dgm:t>
    </dgm:pt>
    <dgm:pt modelId="{D0FFD834-A05A-4B81-AC2A-106147B88CCD}" type="sibTrans" cxnId="{4A7E3E1F-31ED-41EA-8420-A09B687554C1}">
      <dgm:prSet/>
      <dgm:spPr/>
      <dgm:t>
        <a:bodyPr/>
        <a:lstStyle/>
        <a:p>
          <a:endParaRPr lang="nl-NL" sz="4000"/>
        </a:p>
      </dgm:t>
    </dgm:pt>
    <dgm:pt modelId="{C2559C1A-3F32-41BE-AEAD-D2766F66F138}">
      <dgm:prSet custT="1"/>
      <dgm:spPr/>
      <dgm:t>
        <a:bodyPr/>
        <a:lstStyle/>
        <a:p>
          <a:r>
            <a:rPr lang="nl-NL" sz="1050"/>
            <a:t>Toets 1 = adviesrapport </a:t>
          </a:r>
        </a:p>
      </dgm:t>
    </dgm:pt>
    <dgm:pt modelId="{290CF814-F684-4137-8E9D-6B656A536B62}" type="parTrans" cxnId="{7ED7D7B1-B77A-4C65-A712-DCCD4844A623}">
      <dgm:prSet/>
      <dgm:spPr/>
      <dgm:t>
        <a:bodyPr/>
        <a:lstStyle/>
        <a:p>
          <a:endParaRPr lang="nl-NL" sz="4000"/>
        </a:p>
      </dgm:t>
    </dgm:pt>
    <dgm:pt modelId="{7DFD4276-AD8F-4B47-A39D-8E7CCCD8054D}" type="sibTrans" cxnId="{7ED7D7B1-B77A-4C65-A712-DCCD4844A623}">
      <dgm:prSet/>
      <dgm:spPr/>
      <dgm:t>
        <a:bodyPr/>
        <a:lstStyle/>
        <a:p>
          <a:endParaRPr lang="nl-NL" sz="4000"/>
        </a:p>
      </dgm:t>
    </dgm:pt>
    <dgm:pt modelId="{174CC411-16BE-4E1E-B4B0-6697C997B7CA}">
      <dgm:prSet custT="1"/>
      <dgm:spPr/>
      <dgm:t>
        <a:bodyPr/>
        <a:lstStyle/>
        <a:p>
          <a:r>
            <a:rPr lang="nl-NL" sz="1050"/>
            <a:t>Toets 2 = pecha kucha</a:t>
          </a:r>
        </a:p>
      </dgm:t>
    </dgm:pt>
    <dgm:pt modelId="{148CF3E6-E855-4C02-B8CA-A150B43AD755}" type="parTrans" cxnId="{2721DE62-A2A7-4A41-830D-D458C44F4C0F}">
      <dgm:prSet/>
      <dgm:spPr/>
      <dgm:t>
        <a:bodyPr/>
        <a:lstStyle/>
        <a:p>
          <a:endParaRPr lang="nl-NL" sz="4000"/>
        </a:p>
      </dgm:t>
    </dgm:pt>
    <dgm:pt modelId="{E28E13A5-0786-4521-98C2-69CE4B9A2EC7}" type="sibTrans" cxnId="{2721DE62-A2A7-4A41-830D-D458C44F4C0F}">
      <dgm:prSet/>
      <dgm:spPr/>
      <dgm:t>
        <a:bodyPr/>
        <a:lstStyle/>
        <a:p>
          <a:endParaRPr lang="nl-NL" sz="4000"/>
        </a:p>
      </dgm:t>
    </dgm:pt>
    <dgm:pt modelId="{9B909753-0A87-4FA3-A8D7-450E70CD8E59}">
      <dgm:prSet phldrT="[Tekst]" custT="1"/>
      <dgm:spPr/>
      <dgm:t>
        <a:bodyPr/>
        <a:lstStyle/>
        <a:p>
          <a:r>
            <a:rPr lang="nl-NL" sz="1050"/>
            <a:t>onderzoek concreet maken en uitvoeren  </a:t>
          </a:r>
        </a:p>
      </dgm:t>
    </dgm:pt>
    <dgm:pt modelId="{126F44E1-2527-48CF-97EF-118CF17F42B6}" type="parTrans" cxnId="{88B17E37-9661-41E3-8F5A-EB7B719D05BA}">
      <dgm:prSet/>
      <dgm:spPr/>
      <dgm:t>
        <a:bodyPr/>
        <a:lstStyle/>
        <a:p>
          <a:endParaRPr lang="nl-NL" sz="4000"/>
        </a:p>
      </dgm:t>
    </dgm:pt>
    <dgm:pt modelId="{A30A5D85-8A50-4D7C-B30C-2F45CF46837E}" type="sibTrans" cxnId="{88B17E37-9661-41E3-8F5A-EB7B719D05BA}">
      <dgm:prSet custT="1"/>
      <dgm:spPr/>
      <dgm:t>
        <a:bodyPr/>
        <a:lstStyle/>
        <a:p>
          <a:endParaRPr lang="nl-NL" sz="1000"/>
        </a:p>
      </dgm:t>
    </dgm:pt>
    <dgm:pt modelId="{1DE83CD3-7783-4308-82EE-134372C1B41F}">
      <dgm:prSet phldrT="[Tekst]" custT="1"/>
      <dgm:spPr/>
      <dgm:t>
        <a:bodyPr/>
        <a:lstStyle/>
        <a:p>
          <a:r>
            <a:rPr lang="nl-NL" sz="1050"/>
            <a:t>desk research + theoretisch kader onderzoeken </a:t>
          </a:r>
        </a:p>
      </dgm:t>
    </dgm:pt>
    <dgm:pt modelId="{01CAD2F8-7735-4315-A915-5CFED0878917}" type="parTrans" cxnId="{74D412AD-52AC-49D2-97A8-BEE43C970E74}">
      <dgm:prSet/>
      <dgm:spPr/>
      <dgm:t>
        <a:bodyPr/>
        <a:lstStyle/>
        <a:p>
          <a:endParaRPr lang="nl-NL" sz="4000"/>
        </a:p>
      </dgm:t>
    </dgm:pt>
    <dgm:pt modelId="{7B7C2DBE-C99E-4ED0-AFFD-06E60E0759FE}" type="sibTrans" cxnId="{74D412AD-52AC-49D2-97A8-BEE43C970E74}">
      <dgm:prSet/>
      <dgm:spPr/>
      <dgm:t>
        <a:bodyPr/>
        <a:lstStyle/>
        <a:p>
          <a:endParaRPr lang="nl-NL" sz="4000"/>
        </a:p>
      </dgm:t>
    </dgm:pt>
    <dgm:pt modelId="{A4422B34-C15B-46D9-A0CB-4AEDC1D6597D}">
      <dgm:prSet phldrT="[Tekst]" custT="1"/>
      <dgm:spPr/>
      <dgm:t>
        <a:bodyPr/>
        <a:lstStyle/>
        <a:p>
          <a:r>
            <a:rPr lang="nl-NL" sz="1050"/>
            <a:t>field research</a:t>
          </a:r>
        </a:p>
      </dgm:t>
    </dgm:pt>
    <dgm:pt modelId="{8D9645DC-6A96-432F-A6D8-2EF3AD2AEE7B}" type="parTrans" cxnId="{7060584C-A150-4ECD-B547-AA5EDBDDBCF2}">
      <dgm:prSet/>
      <dgm:spPr/>
      <dgm:t>
        <a:bodyPr/>
        <a:lstStyle/>
        <a:p>
          <a:endParaRPr lang="nl-NL" sz="4000"/>
        </a:p>
      </dgm:t>
    </dgm:pt>
    <dgm:pt modelId="{C90A28E9-3433-45EB-81CB-C99CAAAB5A64}" type="sibTrans" cxnId="{7060584C-A150-4ECD-B547-AA5EDBDDBCF2}">
      <dgm:prSet/>
      <dgm:spPr/>
      <dgm:t>
        <a:bodyPr/>
        <a:lstStyle/>
        <a:p>
          <a:endParaRPr lang="nl-NL" sz="4000"/>
        </a:p>
      </dgm:t>
    </dgm:pt>
    <dgm:pt modelId="{D32FDC51-969D-4A66-BE9C-9FAC89037F6D}">
      <dgm:prSet custT="1"/>
      <dgm:spPr/>
      <dgm:t>
        <a:bodyPr/>
        <a:lstStyle/>
        <a:p>
          <a:r>
            <a:rPr lang="nl-NL" sz="1050"/>
            <a:t>LA 2</a:t>
          </a:r>
        </a:p>
      </dgm:t>
    </dgm:pt>
    <dgm:pt modelId="{7A8CDDB9-0224-4C0B-9714-39BC585D4CF3}" type="parTrans" cxnId="{8AF4C3B2-7132-4CDA-B21A-C785A50B2C53}">
      <dgm:prSet/>
      <dgm:spPr/>
      <dgm:t>
        <a:bodyPr/>
        <a:lstStyle/>
        <a:p>
          <a:endParaRPr lang="nl-NL" sz="4000"/>
        </a:p>
      </dgm:t>
    </dgm:pt>
    <dgm:pt modelId="{2297D726-3853-48E9-A031-4FCFFCDFABEF}" type="sibTrans" cxnId="{8AF4C3B2-7132-4CDA-B21A-C785A50B2C53}">
      <dgm:prSet/>
      <dgm:spPr/>
      <dgm:t>
        <a:bodyPr/>
        <a:lstStyle/>
        <a:p>
          <a:endParaRPr lang="nl-NL" sz="4000"/>
        </a:p>
      </dgm:t>
    </dgm:pt>
    <dgm:pt modelId="{8C9470CF-C145-4FFB-BCA4-E9AB5AF41CE1}">
      <dgm:prSet custT="1"/>
      <dgm:spPr/>
      <dgm:t>
        <a:bodyPr/>
        <a:lstStyle/>
        <a:p>
          <a:r>
            <a:rPr lang="nl-NL" sz="1050"/>
            <a:t>LA 3</a:t>
          </a:r>
        </a:p>
      </dgm:t>
    </dgm:pt>
    <dgm:pt modelId="{EF4E0B0E-2170-45FC-BBF4-E7866813BB7C}" type="parTrans" cxnId="{C380534B-0F10-42B0-8253-19CB09F02B96}">
      <dgm:prSet/>
      <dgm:spPr/>
      <dgm:t>
        <a:bodyPr/>
        <a:lstStyle/>
        <a:p>
          <a:endParaRPr lang="nl-NL" sz="4000"/>
        </a:p>
      </dgm:t>
    </dgm:pt>
    <dgm:pt modelId="{D74EFE20-7976-40D7-A7A8-56EBCAAC20E1}" type="sibTrans" cxnId="{C380534B-0F10-42B0-8253-19CB09F02B96}">
      <dgm:prSet/>
      <dgm:spPr/>
      <dgm:t>
        <a:bodyPr/>
        <a:lstStyle/>
        <a:p>
          <a:endParaRPr lang="nl-NL" sz="4000"/>
        </a:p>
      </dgm:t>
    </dgm:pt>
    <dgm:pt modelId="{831F7710-F0C2-413E-A942-0014B3376FDA}">
      <dgm:prSet custT="1"/>
      <dgm:spPr/>
      <dgm:t>
        <a:bodyPr/>
        <a:lstStyle/>
        <a:p>
          <a:r>
            <a:rPr lang="nl-NL" sz="1050"/>
            <a:t>bespreken met  opdrachtgever </a:t>
          </a:r>
        </a:p>
      </dgm:t>
    </dgm:pt>
    <dgm:pt modelId="{0F161ADF-5B61-42F8-96D7-2821BE6149DD}" type="parTrans" cxnId="{2BC13C4C-B2C7-4FD0-A0C8-19C90710623C}">
      <dgm:prSet/>
      <dgm:spPr/>
      <dgm:t>
        <a:bodyPr/>
        <a:lstStyle/>
        <a:p>
          <a:endParaRPr lang="nl-NL" sz="4000"/>
        </a:p>
      </dgm:t>
    </dgm:pt>
    <dgm:pt modelId="{F9AF7A7F-5F47-45C2-A0BE-9902E17BA1EB}" type="sibTrans" cxnId="{2BC13C4C-B2C7-4FD0-A0C8-19C90710623C}">
      <dgm:prSet/>
      <dgm:spPr/>
      <dgm:t>
        <a:bodyPr/>
        <a:lstStyle/>
        <a:p>
          <a:endParaRPr lang="nl-NL" sz="4000"/>
        </a:p>
      </dgm:t>
    </dgm:pt>
    <dgm:pt modelId="{98FA2B25-0040-4E05-A844-7A6D3DCFF61A}" type="pres">
      <dgm:prSet presAssocID="{69E9C5D5-C8F6-46F2-BD90-D68E02987FE3}" presName="linearFlow" presStyleCnt="0">
        <dgm:presLayoutVars>
          <dgm:dir/>
          <dgm:animLvl val="lvl"/>
          <dgm:resizeHandles val="exact"/>
        </dgm:presLayoutVars>
      </dgm:prSet>
      <dgm:spPr/>
    </dgm:pt>
    <dgm:pt modelId="{95170E57-89D3-4611-A39E-940497780F5C}" type="pres">
      <dgm:prSet presAssocID="{DCB99545-D3C5-4227-B8BA-16CF993202B7}" presName="composite" presStyleCnt="0"/>
      <dgm:spPr/>
    </dgm:pt>
    <dgm:pt modelId="{670EBD2E-02FB-403C-B111-14716A7786F8}" type="pres">
      <dgm:prSet presAssocID="{DCB99545-D3C5-4227-B8BA-16CF993202B7}" presName="parTx" presStyleLbl="node1" presStyleIdx="0" presStyleCnt="8">
        <dgm:presLayoutVars>
          <dgm:chMax val="0"/>
          <dgm:chPref val="0"/>
          <dgm:bulletEnabled val="1"/>
        </dgm:presLayoutVars>
      </dgm:prSet>
      <dgm:spPr/>
    </dgm:pt>
    <dgm:pt modelId="{48B4DE52-0B05-4081-88B8-8E48D2822B0E}" type="pres">
      <dgm:prSet presAssocID="{DCB99545-D3C5-4227-B8BA-16CF993202B7}" presName="parSh" presStyleLbl="node1" presStyleIdx="0" presStyleCnt="8"/>
      <dgm:spPr/>
    </dgm:pt>
    <dgm:pt modelId="{F3A4AA0F-DAA0-4340-AD2A-ADB77A0AC2A5}" type="pres">
      <dgm:prSet presAssocID="{DCB99545-D3C5-4227-B8BA-16CF993202B7}" presName="desTx" presStyleLbl="fgAcc1" presStyleIdx="0" presStyleCnt="8" custLinFactNeighborX="8943" custLinFactNeighborY="21045">
        <dgm:presLayoutVars>
          <dgm:bulletEnabled val="1"/>
        </dgm:presLayoutVars>
      </dgm:prSet>
      <dgm:spPr/>
    </dgm:pt>
    <dgm:pt modelId="{6C2F4884-7CA1-4860-A10A-4A7F3316BF4F}" type="pres">
      <dgm:prSet presAssocID="{7C7E7764-1E0B-4833-86FB-B1B7D9E4DFA0}" presName="sibTrans" presStyleLbl="sibTrans2D1" presStyleIdx="0" presStyleCnt="7"/>
      <dgm:spPr/>
    </dgm:pt>
    <dgm:pt modelId="{F2BE15B1-E2D7-4410-ABAD-9EBE01F176B2}" type="pres">
      <dgm:prSet presAssocID="{7C7E7764-1E0B-4833-86FB-B1B7D9E4DFA0}" presName="connTx" presStyleLbl="sibTrans2D1" presStyleIdx="0" presStyleCnt="7"/>
      <dgm:spPr/>
    </dgm:pt>
    <dgm:pt modelId="{FB9A65EB-B802-45C0-BE27-A691433824A5}" type="pres">
      <dgm:prSet presAssocID="{76504E91-B1BE-4C9E-92E6-AA0204D1023C}" presName="composite" presStyleCnt="0"/>
      <dgm:spPr/>
    </dgm:pt>
    <dgm:pt modelId="{496BEC97-BF70-4352-A2BC-76DAE4C5C614}" type="pres">
      <dgm:prSet presAssocID="{76504E91-B1BE-4C9E-92E6-AA0204D1023C}" presName="parTx" presStyleLbl="node1" presStyleIdx="0" presStyleCnt="8">
        <dgm:presLayoutVars>
          <dgm:chMax val="0"/>
          <dgm:chPref val="0"/>
          <dgm:bulletEnabled val="1"/>
        </dgm:presLayoutVars>
      </dgm:prSet>
      <dgm:spPr/>
    </dgm:pt>
    <dgm:pt modelId="{57F9EB80-3648-45F1-937E-B52C1A339293}" type="pres">
      <dgm:prSet presAssocID="{76504E91-B1BE-4C9E-92E6-AA0204D1023C}" presName="parSh" presStyleLbl="node1" presStyleIdx="1" presStyleCnt="8" custScaleY="165404" custLinFactNeighborX="-63" custLinFactNeighborY="10754"/>
      <dgm:spPr/>
    </dgm:pt>
    <dgm:pt modelId="{CFBCF782-2FA2-46BC-BE23-3D7E2A3DCC52}" type="pres">
      <dgm:prSet presAssocID="{76504E91-B1BE-4C9E-92E6-AA0204D1023C}" presName="desTx" presStyleLbl="fgAcc1" presStyleIdx="1" presStyleCnt="8" custLinFactNeighborX="5110" custLinFactNeighborY="18892">
        <dgm:presLayoutVars>
          <dgm:bulletEnabled val="1"/>
        </dgm:presLayoutVars>
      </dgm:prSet>
      <dgm:spPr/>
    </dgm:pt>
    <dgm:pt modelId="{18E3648F-74A3-4D68-B8B9-D604699B3038}" type="pres">
      <dgm:prSet presAssocID="{049FC723-E644-4597-8CA7-D9C8F1096F60}" presName="sibTrans" presStyleLbl="sibTrans2D1" presStyleIdx="1" presStyleCnt="7"/>
      <dgm:spPr/>
    </dgm:pt>
    <dgm:pt modelId="{CBDA4E13-0916-4211-B93D-EC0472A669D4}" type="pres">
      <dgm:prSet presAssocID="{049FC723-E644-4597-8CA7-D9C8F1096F60}" presName="connTx" presStyleLbl="sibTrans2D1" presStyleIdx="1" presStyleCnt="7"/>
      <dgm:spPr/>
    </dgm:pt>
    <dgm:pt modelId="{F7076A64-1BC1-4B28-9948-1AC1F1ED9949}" type="pres">
      <dgm:prSet presAssocID="{B1B95C84-B2BF-4079-A6DF-CD77495E6C98}" presName="composite" presStyleCnt="0"/>
      <dgm:spPr/>
    </dgm:pt>
    <dgm:pt modelId="{AE3758A5-398B-4C91-919A-5F9BBCA08A6E}" type="pres">
      <dgm:prSet presAssocID="{B1B95C84-B2BF-4079-A6DF-CD77495E6C98}" presName="parTx" presStyleLbl="node1" presStyleIdx="1" presStyleCnt="8">
        <dgm:presLayoutVars>
          <dgm:chMax val="0"/>
          <dgm:chPref val="0"/>
          <dgm:bulletEnabled val="1"/>
        </dgm:presLayoutVars>
      </dgm:prSet>
      <dgm:spPr/>
    </dgm:pt>
    <dgm:pt modelId="{5B59797E-8AE8-409D-B2A3-1A577AAED51F}" type="pres">
      <dgm:prSet presAssocID="{B1B95C84-B2BF-4079-A6DF-CD77495E6C98}" presName="parSh" presStyleLbl="node1" presStyleIdx="2" presStyleCnt="8" custScaleX="110161" custScaleY="161455" custLinFactNeighborX="-993" custLinFactNeighborY="-25897"/>
      <dgm:spPr/>
    </dgm:pt>
    <dgm:pt modelId="{436B300E-86DF-4F06-B5FB-CDF6888D6D34}" type="pres">
      <dgm:prSet presAssocID="{B1B95C84-B2BF-4079-A6DF-CD77495E6C98}" presName="desTx" presStyleLbl="fgAcc1" presStyleIdx="2" presStyleCnt="8" custLinFactNeighborX="6194" custLinFactNeighborY="40489">
        <dgm:presLayoutVars>
          <dgm:bulletEnabled val="1"/>
        </dgm:presLayoutVars>
      </dgm:prSet>
      <dgm:spPr/>
    </dgm:pt>
    <dgm:pt modelId="{EA26E0A9-D103-461A-BB0F-3FFDD255F87F}" type="pres">
      <dgm:prSet presAssocID="{3265794B-D955-4126-AC96-679062E202CA}" presName="sibTrans" presStyleLbl="sibTrans2D1" presStyleIdx="2" presStyleCnt="7"/>
      <dgm:spPr/>
    </dgm:pt>
    <dgm:pt modelId="{9D0B60BB-96DE-4A54-9CE9-625D95B5577D}" type="pres">
      <dgm:prSet presAssocID="{3265794B-D955-4126-AC96-679062E202CA}" presName="connTx" presStyleLbl="sibTrans2D1" presStyleIdx="2" presStyleCnt="7"/>
      <dgm:spPr/>
    </dgm:pt>
    <dgm:pt modelId="{23FBE04E-B40D-4CB9-A258-A46F498FAB65}" type="pres">
      <dgm:prSet presAssocID="{9B909753-0A87-4FA3-A8D7-450E70CD8E59}" presName="composite" presStyleCnt="0"/>
      <dgm:spPr/>
    </dgm:pt>
    <dgm:pt modelId="{168FC2DA-5CB7-4BFE-A20C-4259E3C25460}" type="pres">
      <dgm:prSet presAssocID="{9B909753-0A87-4FA3-A8D7-450E70CD8E59}" presName="parTx" presStyleLbl="node1" presStyleIdx="2" presStyleCnt="8">
        <dgm:presLayoutVars>
          <dgm:chMax val="0"/>
          <dgm:chPref val="0"/>
          <dgm:bulletEnabled val="1"/>
        </dgm:presLayoutVars>
      </dgm:prSet>
      <dgm:spPr/>
    </dgm:pt>
    <dgm:pt modelId="{7BA08634-40BB-4DD2-93C8-6CDE305107BC}" type="pres">
      <dgm:prSet presAssocID="{9B909753-0A87-4FA3-A8D7-450E70CD8E59}" presName="parSh" presStyleLbl="node1" presStyleIdx="3" presStyleCnt="8" custScaleY="104774" custLinFactNeighborX="7428" custLinFactNeighborY="-28620"/>
      <dgm:spPr/>
    </dgm:pt>
    <dgm:pt modelId="{B98FA19E-D2DC-4D32-B2FF-86FB25D44946}" type="pres">
      <dgm:prSet presAssocID="{9B909753-0A87-4FA3-A8D7-450E70CD8E59}" presName="desTx" presStyleLbl="fgAcc1" presStyleIdx="3" presStyleCnt="8" custLinFactNeighborX="-3833" custLinFactNeighborY="15568">
        <dgm:presLayoutVars>
          <dgm:bulletEnabled val="1"/>
        </dgm:presLayoutVars>
      </dgm:prSet>
      <dgm:spPr/>
    </dgm:pt>
    <dgm:pt modelId="{1D9FE726-10CE-4354-8547-420BB7210FC9}" type="pres">
      <dgm:prSet presAssocID="{A30A5D85-8A50-4D7C-B30C-2F45CF46837E}" presName="sibTrans" presStyleLbl="sibTrans2D1" presStyleIdx="3" presStyleCnt="7"/>
      <dgm:spPr/>
    </dgm:pt>
    <dgm:pt modelId="{F4CFBF0C-E40B-42C3-B44D-3E8960CA41BE}" type="pres">
      <dgm:prSet presAssocID="{A30A5D85-8A50-4D7C-B30C-2F45CF46837E}" presName="connTx" presStyleLbl="sibTrans2D1" presStyleIdx="3" presStyleCnt="7"/>
      <dgm:spPr/>
    </dgm:pt>
    <dgm:pt modelId="{6DD4DF7A-1E9D-439D-9517-796EE2F1675E}" type="pres">
      <dgm:prSet presAssocID="{C4AB262B-8055-41BA-837E-981D113A89C2}" presName="composite" presStyleCnt="0"/>
      <dgm:spPr/>
    </dgm:pt>
    <dgm:pt modelId="{C684158B-CACD-44F3-B02A-D694EB33867E}" type="pres">
      <dgm:prSet presAssocID="{C4AB262B-8055-41BA-837E-981D113A89C2}" presName="parTx" presStyleLbl="node1" presStyleIdx="3" presStyleCnt="8">
        <dgm:presLayoutVars>
          <dgm:chMax val="0"/>
          <dgm:chPref val="0"/>
          <dgm:bulletEnabled val="1"/>
        </dgm:presLayoutVars>
      </dgm:prSet>
      <dgm:spPr/>
    </dgm:pt>
    <dgm:pt modelId="{C2EB3D51-A811-4A50-B56A-FD611E7F1564}" type="pres">
      <dgm:prSet presAssocID="{C4AB262B-8055-41BA-837E-981D113A89C2}" presName="parSh" presStyleLbl="node1" presStyleIdx="4" presStyleCnt="8"/>
      <dgm:spPr/>
    </dgm:pt>
    <dgm:pt modelId="{E9E45697-0731-42C1-A423-CCB48125A533}" type="pres">
      <dgm:prSet presAssocID="{C4AB262B-8055-41BA-837E-981D113A89C2}" presName="desTx" presStyleLbl="fgAcc1" presStyleIdx="4" presStyleCnt="8" custLinFactNeighborX="2555" custLinFactNeighborY="12184">
        <dgm:presLayoutVars>
          <dgm:bulletEnabled val="1"/>
        </dgm:presLayoutVars>
      </dgm:prSet>
      <dgm:spPr/>
    </dgm:pt>
    <dgm:pt modelId="{D91D888D-F606-4239-A6BC-8569B8C722F8}" type="pres">
      <dgm:prSet presAssocID="{990785AB-171A-4762-84B0-B141E2EC239D}" presName="sibTrans" presStyleLbl="sibTrans2D1" presStyleIdx="4" presStyleCnt="7"/>
      <dgm:spPr/>
    </dgm:pt>
    <dgm:pt modelId="{CA25E712-3F7A-4900-9001-501DFE51BD91}" type="pres">
      <dgm:prSet presAssocID="{990785AB-171A-4762-84B0-B141E2EC239D}" presName="connTx" presStyleLbl="sibTrans2D1" presStyleIdx="4" presStyleCnt="7"/>
      <dgm:spPr/>
    </dgm:pt>
    <dgm:pt modelId="{EF03921D-7717-4FDD-9E47-F808CAD51B7B}" type="pres">
      <dgm:prSet presAssocID="{687EEFF6-517D-4A6B-B9AD-F903A2BCBCCA}" presName="composite" presStyleCnt="0"/>
      <dgm:spPr/>
    </dgm:pt>
    <dgm:pt modelId="{BB0953FA-E44C-482B-8A58-56B58E49592F}" type="pres">
      <dgm:prSet presAssocID="{687EEFF6-517D-4A6B-B9AD-F903A2BCBCCA}" presName="parTx" presStyleLbl="node1" presStyleIdx="4" presStyleCnt="8">
        <dgm:presLayoutVars>
          <dgm:chMax val="0"/>
          <dgm:chPref val="0"/>
          <dgm:bulletEnabled val="1"/>
        </dgm:presLayoutVars>
      </dgm:prSet>
      <dgm:spPr/>
    </dgm:pt>
    <dgm:pt modelId="{553114A8-BEBF-481D-87FE-8B44BA1CCDAB}" type="pres">
      <dgm:prSet presAssocID="{687EEFF6-517D-4A6B-B9AD-F903A2BCBCCA}" presName="parSh" presStyleLbl="node1" presStyleIdx="5" presStyleCnt="8"/>
      <dgm:spPr/>
    </dgm:pt>
    <dgm:pt modelId="{EF445435-22DD-4B03-8FFC-1C9DD50156CF}" type="pres">
      <dgm:prSet presAssocID="{687EEFF6-517D-4A6B-B9AD-F903A2BCBCCA}" presName="desTx" presStyleLbl="fgAcc1" presStyleIdx="5" presStyleCnt="8" custLinFactNeighborX="5111" custLinFactNeighborY="33845">
        <dgm:presLayoutVars>
          <dgm:bulletEnabled val="1"/>
        </dgm:presLayoutVars>
      </dgm:prSet>
      <dgm:spPr/>
    </dgm:pt>
    <dgm:pt modelId="{612F6843-F2AE-46B2-A4C6-FF62D62EBB6E}" type="pres">
      <dgm:prSet presAssocID="{1A1502CF-92CE-4E80-A339-AFEB6BE83BA9}" presName="sibTrans" presStyleLbl="sibTrans2D1" presStyleIdx="5" presStyleCnt="7"/>
      <dgm:spPr/>
    </dgm:pt>
    <dgm:pt modelId="{286D597A-63C0-4BCE-BEED-FFFE10AF7DBE}" type="pres">
      <dgm:prSet presAssocID="{1A1502CF-92CE-4E80-A339-AFEB6BE83BA9}" presName="connTx" presStyleLbl="sibTrans2D1" presStyleIdx="5" presStyleCnt="7"/>
      <dgm:spPr/>
    </dgm:pt>
    <dgm:pt modelId="{F300CC13-F34C-4DF5-8AC5-3701B6AE648C}" type="pres">
      <dgm:prSet presAssocID="{EE99C915-9BEA-4F1C-8115-6EE25C10A21F}" presName="composite" presStyleCnt="0"/>
      <dgm:spPr/>
    </dgm:pt>
    <dgm:pt modelId="{4050BA64-2A24-4E5B-A072-07954ABFF4AA}" type="pres">
      <dgm:prSet presAssocID="{EE99C915-9BEA-4F1C-8115-6EE25C10A21F}" presName="parTx" presStyleLbl="node1" presStyleIdx="5" presStyleCnt="8">
        <dgm:presLayoutVars>
          <dgm:chMax val="0"/>
          <dgm:chPref val="0"/>
          <dgm:bulletEnabled val="1"/>
        </dgm:presLayoutVars>
      </dgm:prSet>
      <dgm:spPr/>
    </dgm:pt>
    <dgm:pt modelId="{52B09B90-8CEC-4A45-AA33-4C8BEC351C86}" type="pres">
      <dgm:prSet presAssocID="{EE99C915-9BEA-4F1C-8115-6EE25C10A21F}" presName="parSh" presStyleLbl="node1" presStyleIdx="6" presStyleCnt="8"/>
      <dgm:spPr/>
    </dgm:pt>
    <dgm:pt modelId="{6A710DBA-C149-4D17-B477-0DA825D799CE}" type="pres">
      <dgm:prSet presAssocID="{EE99C915-9BEA-4F1C-8115-6EE25C10A21F}" presName="desTx" presStyleLbl="fgAcc1" presStyleIdx="6" presStyleCnt="8" custLinFactNeighborX="17886" custLinFactNeighborY="10830">
        <dgm:presLayoutVars>
          <dgm:bulletEnabled val="1"/>
        </dgm:presLayoutVars>
      </dgm:prSet>
      <dgm:spPr/>
    </dgm:pt>
    <dgm:pt modelId="{1A72ECA5-ECB9-417A-B2FF-53F1C358EB2C}" type="pres">
      <dgm:prSet presAssocID="{BB8B8881-33BE-4FDD-B580-1BD37B544428}" presName="sibTrans" presStyleLbl="sibTrans2D1" presStyleIdx="6" presStyleCnt="7"/>
      <dgm:spPr/>
    </dgm:pt>
    <dgm:pt modelId="{15B35690-47AB-4E16-880F-51728219C0EB}" type="pres">
      <dgm:prSet presAssocID="{BB8B8881-33BE-4FDD-B580-1BD37B544428}" presName="connTx" presStyleLbl="sibTrans2D1" presStyleIdx="6" presStyleCnt="7"/>
      <dgm:spPr/>
    </dgm:pt>
    <dgm:pt modelId="{7F54BB7E-F638-4EE8-A9DD-A24D3207A2C1}" type="pres">
      <dgm:prSet presAssocID="{10DEFF70-4605-461F-8FD1-F03EED8A63BD}" presName="composite" presStyleCnt="0"/>
      <dgm:spPr/>
    </dgm:pt>
    <dgm:pt modelId="{D46F3A4F-6047-41DE-BF81-E702B0B1A538}" type="pres">
      <dgm:prSet presAssocID="{10DEFF70-4605-461F-8FD1-F03EED8A63BD}" presName="parTx" presStyleLbl="node1" presStyleIdx="6" presStyleCnt="8">
        <dgm:presLayoutVars>
          <dgm:chMax val="0"/>
          <dgm:chPref val="0"/>
          <dgm:bulletEnabled val="1"/>
        </dgm:presLayoutVars>
      </dgm:prSet>
      <dgm:spPr/>
    </dgm:pt>
    <dgm:pt modelId="{9D2BA4EF-8842-47E8-9965-E40963E62B2B}" type="pres">
      <dgm:prSet presAssocID="{10DEFF70-4605-461F-8FD1-F03EED8A63BD}" presName="parSh" presStyleLbl="node1" presStyleIdx="7" presStyleCnt="8"/>
      <dgm:spPr/>
    </dgm:pt>
    <dgm:pt modelId="{1196212E-E827-4F1B-8C39-7373FF422A7D}" type="pres">
      <dgm:prSet presAssocID="{10DEFF70-4605-461F-8FD1-F03EED8A63BD}" presName="desTx" presStyleLbl="fgAcc1" presStyleIdx="7" presStyleCnt="8" custLinFactNeighborX="11498" custLinFactNeighborY="12861">
        <dgm:presLayoutVars>
          <dgm:bulletEnabled val="1"/>
        </dgm:presLayoutVars>
      </dgm:prSet>
      <dgm:spPr/>
    </dgm:pt>
  </dgm:ptLst>
  <dgm:cxnLst>
    <dgm:cxn modelId="{C3BADF04-E53A-42C7-B487-C839FB3056A5}" srcId="{69E9C5D5-C8F6-46F2-BD90-D68E02987FE3}" destId="{76504E91-B1BE-4C9E-92E6-AA0204D1023C}" srcOrd="1" destOrd="0" parTransId="{7814489F-6C53-4A8C-BF6F-7BF4E55FB433}" sibTransId="{049FC723-E644-4597-8CA7-D9C8F1096F60}"/>
    <dgm:cxn modelId="{BC749016-FBBB-4836-B17D-68304B9EB9FE}" type="presOf" srcId="{8C9470CF-C145-4FFB-BCA4-E9AB5AF41CE1}" destId="{EF445435-22DD-4B03-8FFC-1C9DD50156CF}" srcOrd="0" destOrd="1" presId="urn:microsoft.com/office/officeart/2005/8/layout/process3"/>
    <dgm:cxn modelId="{289CA116-CC51-4AA8-8744-389EDDDC54E0}" srcId="{69E9C5D5-C8F6-46F2-BD90-D68E02987FE3}" destId="{C4AB262B-8055-41BA-837E-981D113A89C2}" srcOrd="4" destOrd="0" parTransId="{1C07D55B-64AB-4CE1-A0D0-0F384EFB13A3}" sibTransId="{990785AB-171A-4762-84B0-B141E2EC239D}"/>
    <dgm:cxn modelId="{6F1C8019-07DF-41F4-AE7C-79EEA71B8E9A}" srcId="{76504E91-B1BE-4C9E-92E6-AA0204D1023C}" destId="{E025B3A4-1E25-49B0-A92C-4ABBA5F9F4E8}" srcOrd="0" destOrd="0" parTransId="{CBD99796-C36A-4FC2-BBF3-5A0F3D3F9605}" sibTransId="{EE69120A-681A-4778-AC67-0470E01A5275}"/>
    <dgm:cxn modelId="{F71EBE1A-5164-4E29-ACB7-6FB3E3360C19}" srcId="{687EEFF6-517D-4A6B-B9AD-F903A2BCBCCA}" destId="{A452C1E4-8302-4DA7-9E59-20B1CCE6446D}" srcOrd="0" destOrd="0" parTransId="{931BF353-8CCC-4000-805B-F1D6E6138F4D}" sibTransId="{6DED6AC8-1306-4A53-8C2B-E3ABA7B606F6}"/>
    <dgm:cxn modelId="{3402421C-7B7D-42A2-859F-185B5D526CBF}" type="presOf" srcId="{831F7710-F0C2-413E-A942-0014B3376FDA}" destId="{EF445435-22DD-4B03-8FFC-1C9DD50156CF}" srcOrd="0" destOrd="2" presId="urn:microsoft.com/office/officeart/2005/8/layout/process3"/>
    <dgm:cxn modelId="{3C743D1F-5ACC-4721-817B-C1BB66F8BFEF}" type="presOf" srcId="{A30A5D85-8A50-4D7C-B30C-2F45CF46837E}" destId="{1D9FE726-10CE-4354-8547-420BB7210FC9}" srcOrd="0" destOrd="0" presId="urn:microsoft.com/office/officeart/2005/8/layout/process3"/>
    <dgm:cxn modelId="{4A7E3E1F-31ED-41EA-8420-A09B687554C1}" srcId="{69E9C5D5-C8F6-46F2-BD90-D68E02987FE3}" destId="{10DEFF70-4605-461F-8FD1-F03EED8A63BD}" srcOrd="7" destOrd="0" parTransId="{13AC8894-8B71-443E-8876-57F03EF44AA5}" sibTransId="{D0FFD834-A05A-4B81-AC2A-106147B88CCD}"/>
    <dgm:cxn modelId="{43CF8A25-727F-4CF9-9AAA-AD86A1F72DAF}" type="presOf" srcId="{DCB99545-D3C5-4227-B8BA-16CF993202B7}" destId="{48B4DE52-0B05-4081-88B8-8E48D2822B0E}" srcOrd="1" destOrd="0" presId="urn:microsoft.com/office/officeart/2005/8/layout/process3"/>
    <dgm:cxn modelId="{845CB325-CCB3-4469-8E17-CFD65EC4FAD4}" type="presOf" srcId="{EE99C915-9BEA-4F1C-8115-6EE25C10A21F}" destId="{52B09B90-8CEC-4A45-AA33-4C8BEC351C86}" srcOrd="1" destOrd="0" presId="urn:microsoft.com/office/officeart/2005/8/layout/process3"/>
    <dgm:cxn modelId="{ACBC802A-33EC-4B58-B004-0F1DB4D24D58}" type="presOf" srcId="{69E9C5D5-C8F6-46F2-BD90-D68E02987FE3}" destId="{98FA2B25-0040-4E05-A844-7A6D3DCFF61A}" srcOrd="0" destOrd="0" presId="urn:microsoft.com/office/officeart/2005/8/layout/process3"/>
    <dgm:cxn modelId="{0F83D331-27B2-4EC2-92E1-47F753DF1A56}" type="presOf" srcId="{174CC411-16BE-4E1E-B4B0-6697C997B7CA}" destId="{1196212E-E827-4F1B-8C39-7373FF422A7D}" srcOrd="0" destOrd="1" presId="urn:microsoft.com/office/officeart/2005/8/layout/process3"/>
    <dgm:cxn modelId="{2B8F0636-1B18-47DE-B11F-C091D698C504}" srcId="{EE99C915-9BEA-4F1C-8115-6EE25C10A21F}" destId="{23BE4B6B-9A3C-4C28-B875-A3E71EC525D7}" srcOrd="0" destOrd="0" parTransId="{E8C27DCD-C3DC-4017-BA88-4335A67355D7}" sibTransId="{6C897C9C-1A3C-4698-9FCA-62A904FE0C65}"/>
    <dgm:cxn modelId="{88B17E37-9661-41E3-8F5A-EB7B719D05BA}" srcId="{69E9C5D5-C8F6-46F2-BD90-D68E02987FE3}" destId="{9B909753-0A87-4FA3-A8D7-450E70CD8E59}" srcOrd="3" destOrd="0" parTransId="{126F44E1-2527-48CF-97EF-118CF17F42B6}" sibTransId="{A30A5D85-8A50-4D7C-B30C-2F45CF46837E}"/>
    <dgm:cxn modelId="{6411483A-A282-4D34-9BC0-D9DCBF5E5CEB}" type="presOf" srcId="{990785AB-171A-4762-84B0-B141E2EC239D}" destId="{CA25E712-3F7A-4900-9001-501DFE51BD91}" srcOrd="1" destOrd="0" presId="urn:microsoft.com/office/officeart/2005/8/layout/process3"/>
    <dgm:cxn modelId="{977F553E-5C12-4947-9A44-2BCF1F83850C}" srcId="{EE99C915-9BEA-4F1C-8115-6EE25C10A21F}" destId="{BA469364-BB2D-44B6-AE0A-779B0776F713}" srcOrd="1" destOrd="0" parTransId="{ECF7E623-BB3C-413E-86B5-915834F82EB1}" sibTransId="{E6278C6F-AA1B-466D-BFD1-67221FFFF4E0}"/>
    <dgm:cxn modelId="{30EEB55E-9D9F-4FF3-9CC3-AE2E4A64C043}" type="presOf" srcId="{049FC723-E644-4597-8CA7-D9C8F1096F60}" destId="{18E3648F-74A3-4D68-B8B9-D604699B3038}" srcOrd="0" destOrd="0" presId="urn:microsoft.com/office/officeart/2005/8/layout/process3"/>
    <dgm:cxn modelId="{2F5E8B5F-D0D3-4804-B173-9CBB7C6906EC}" type="presOf" srcId="{E025B3A4-1E25-49B0-A92C-4ABBA5F9F4E8}" destId="{CFBCF782-2FA2-46BC-BE23-3D7E2A3DCC52}" srcOrd="0" destOrd="0" presId="urn:microsoft.com/office/officeart/2005/8/layout/process3"/>
    <dgm:cxn modelId="{E8A5FF60-10F8-446E-A548-A6DD71E8ED06}" type="presOf" srcId="{3265794B-D955-4126-AC96-679062E202CA}" destId="{9D0B60BB-96DE-4A54-9CE9-625D95B5577D}" srcOrd="1" destOrd="0" presId="urn:microsoft.com/office/officeart/2005/8/layout/process3"/>
    <dgm:cxn modelId="{F645A242-1FDF-4D24-B7CB-AB7161975A08}" type="presOf" srcId="{EE99C915-9BEA-4F1C-8115-6EE25C10A21F}" destId="{4050BA64-2A24-4E5B-A072-07954ABFF4AA}" srcOrd="0" destOrd="0" presId="urn:microsoft.com/office/officeart/2005/8/layout/process3"/>
    <dgm:cxn modelId="{2721DE62-A2A7-4A41-830D-D458C44F4C0F}" srcId="{10DEFF70-4605-461F-8FD1-F03EED8A63BD}" destId="{174CC411-16BE-4E1E-B4B0-6697C997B7CA}" srcOrd="1" destOrd="0" parTransId="{148CF3E6-E855-4C02-B8CA-A150B43AD755}" sibTransId="{E28E13A5-0786-4521-98C2-69CE4B9A2EC7}"/>
    <dgm:cxn modelId="{28B5DD63-7B53-4390-875C-F8067FC273BC}" type="presOf" srcId="{9B909753-0A87-4FA3-A8D7-450E70CD8E59}" destId="{168FC2DA-5CB7-4BFE-A20C-4259E3C25460}" srcOrd="0" destOrd="0" presId="urn:microsoft.com/office/officeart/2005/8/layout/process3"/>
    <dgm:cxn modelId="{E26D8068-48FD-4CDF-A6D5-D87C6381C427}" type="presOf" srcId="{76504E91-B1BE-4C9E-92E6-AA0204D1023C}" destId="{496BEC97-BF70-4352-A2BC-76DAE4C5C614}" srcOrd="0" destOrd="0" presId="urn:microsoft.com/office/officeart/2005/8/layout/process3"/>
    <dgm:cxn modelId="{B1641B4A-6548-4ACD-933F-205B9954FBDC}" srcId="{69E9C5D5-C8F6-46F2-BD90-D68E02987FE3}" destId="{DCB99545-D3C5-4227-B8BA-16CF993202B7}" srcOrd="0" destOrd="0" parTransId="{8BCC3731-8BAC-431B-8990-7D969DD3DE24}" sibTransId="{7C7E7764-1E0B-4833-86FB-B1B7D9E4DFA0}"/>
    <dgm:cxn modelId="{6CE3AC4A-C3D7-40C8-B278-68E7BA28E9DC}" type="presOf" srcId="{533226C7-63FF-43FF-9F94-7D9B957A55E0}" destId="{436B300E-86DF-4F06-B5FB-CDF6888D6D34}" srcOrd="0" destOrd="1" presId="urn:microsoft.com/office/officeart/2005/8/layout/process3"/>
    <dgm:cxn modelId="{F481FE6A-5405-4927-BEFA-E3DBECB4BB5D}" type="presOf" srcId="{D32FDC51-969D-4A66-BE9C-9FAC89037F6D}" destId="{E9E45697-0731-42C1-A423-CCB48125A533}" srcOrd="0" destOrd="0" presId="urn:microsoft.com/office/officeart/2005/8/layout/process3"/>
    <dgm:cxn modelId="{C380534B-0F10-42B0-8253-19CB09F02B96}" srcId="{687EEFF6-517D-4A6B-B9AD-F903A2BCBCCA}" destId="{8C9470CF-C145-4FFB-BCA4-E9AB5AF41CE1}" srcOrd="1" destOrd="0" parTransId="{EF4E0B0E-2170-45FC-BBF4-E7866813BB7C}" sibTransId="{D74EFE20-7976-40D7-A7A8-56EBCAAC20E1}"/>
    <dgm:cxn modelId="{2BC13C4C-B2C7-4FD0-A0C8-19C90710623C}" srcId="{687EEFF6-517D-4A6B-B9AD-F903A2BCBCCA}" destId="{831F7710-F0C2-413E-A942-0014B3376FDA}" srcOrd="2" destOrd="0" parTransId="{0F161ADF-5B61-42F8-96D7-2821BE6149DD}" sibTransId="{F9AF7A7F-5F47-45C2-A0BE-9902E17BA1EB}"/>
    <dgm:cxn modelId="{7060584C-A150-4ECD-B547-AA5EDBDDBCF2}" srcId="{9B909753-0A87-4FA3-A8D7-450E70CD8E59}" destId="{A4422B34-C15B-46D9-A0CB-4AEDC1D6597D}" srcOrd="1" destOrd="0" parTransId="{8D9645DC-6A96-432F-A6D8-2EF3AD2AEE7B}" sibTransId="{C90A28E9-3433-45EB-81CB-C99CAAAB5A64}"/>
    <dgm:cxn modelId="{4687A66E-72AE-429B-ABCC-A90EB2F986F0}" type="presOf" srcId="{BB8B8881-33BE-4FDD-B580-1BD37B544428}" destId="{15B35690-47AB-4E16-880F-51728219C0EB}" srcOrd="1" destOrd="0" presId="urn:microsoft.com/office/officeart/2005/8/layout/process3"/>
    <dgm:cxn modelId="{7D584D4F-BD0B-4522-92D8-CA9D149908BD}" type="presOf" srcId="{1DE83CD3-7783-4308-82EE-134372C1B41F}" destId="{B98FA19E-D2DC-4D32-B2FF-86FB25D44946}" srcOrd="0" destOrd="0" presId="urn:microsoft.com/office/officeart/2005/8/layout/process3"/>
    <dgm:cxn modelId="{9BCCAF70-3F2B-493C-A87F-22ECA4B67BB8}" type="presOf" srcId="{BB8B8881-33BE-4FDD-B580-1BD37B544428}" destId="{1A72ECA5-ECB9-417A-B2FF-53F1C358EB2C}" srcOrd="0" destOrd="0" presId="urn:microsoft.com/office/officeart/2005/8/layout/process3"/>
    <dgm:cxn modelId="{4A8B8F73-3B80-49C7-837A-7A9945264880}" type="presOf" srcId="{7C7E7764-1E0B-4833-86FB-B1B7D9E4DFA0}" destId="{6C2F4884-7CA1-4860-A10A-4A7F3316BF4F}" srcOrd="0" destOrd="0" presId="urn:microsoft.com/office/officeart/2005/8/layout/process3"/>
    <dgm:cxn modelId="{9F1B9073-DD19-4878-AAF8-C76E3EAEA612}" type="presOf" srcId="{10DEFF70-4605-461F-8FD1-F03EED8A63BD}" destId="{D46F3A4F-6047-41DE-BF81-E702B0B1A538}" srcOrd="0" destOrd="0" presId="urn:microsoft.com/office/officeart/2005/8/layout/process3"/>
    <dgm:cxn modelId="{20A97554-8779-429B-92A1-57ADABE79348}" type="presOf" srcId="{3265794B-D955-4126-AC96-679062E202CA}" destId="{EA26E0A9-D103-461A-BB0F-3FFDD255F87F}" srcOrd="0" destOrd="0" presId="urn:microsoft.com/office/officeart/2005/8/layout/process3"/>
    <dgm:cxn modelId="{46427875-C89A-451E-B7F1-BBA15A517F13}" type="presOf" srcId="{1A1502CF-92CE-4E80-A339-AFEB6BE83BA9}" destId="{612F6843-F2AE-46B2-A4C6-FF62D62EBB6E}" srcOrd="0" destOrd="0" presId="urn:microsoft.com/office/officeart/2005/8/layout/process3"/>
    <dgm:cxn modelId="{0DE5CB75-E628-4DC5-B37C-6A65C3726EBE}" type="presOf" srcId="{9B909753-0A87-4FA3-A8D7-450E70CD8E59}" destId="{7BA08634-40BB-4DD2-93C8-6CDE305107BC}" srcOrd="1" destOrd="0" presId="urn:microsoft.com/office/officeart/2005/8/layout/process3"/>
    <dgm:cxn modelId="{1D48FB57-A9AF-4BB8-8325-8CBB2B7E8BD5}" type="presOf" srcId="{7C7E7764-1E0B-4833-86FB-B1B7D9E4DFA0}" destId="{F2BE15B1-E2D7-4410-ABAD-9EBE01F176B2}" srcOrd="1" destOrd="0" presId="urn:microsoft.com/office/officeart/2005/8/layout/process3"/>
    <dgm:cxn modelId="{E0C0EB5A-295E-4452-B714-BBFC01451427}" type="presOf" srcId="{C4AB262B-8055-41BA-837E-981D113A89C2}" destId="{C2EB3D51-A811-4A50-B56A-FD611E7F1564}" srcOrd="1" destOrd="0" presId="urn:microsoft.com/office/officeart/2005/8/layout/process3"/>
    <dgm:cxn modelId="{1BCEFF83-F754-4467-AEE6-1EF1F45363B9}" srcId="{B1B95C84-B2BF-4079-A6DF-CD77495E6C98}" destId="{533226C7-63FF-43FF-9F94-7D9B957A55E0}" srcOrd="1" destOrd="0" parTransId="{73EB7706-2153-4879-A0C9-36DCDB138327}" sibTransId="{E00CDA70-6A1A-484A-9940-C08DB42C82E6}"/>
    <dgm:cxn modelId="{6E61A38E-BFEE-494D-82BD-8495A94E9F22}" type="presOf" srcId="{990785AB-171A-4762-84B0-B141E2EC239D}" destId="{D91D888D-F606-4239-A6BC-8569B8C722F8}" srcOrd="0" destOrd="0" presId="urn:microsoft.com/office/officeart/2005/8/layout/process3"/>
    <dgm:cxn modelId="{58C06691-53F4-49F1-9206-C9F2C7E9344C}" type="presOf" srcId="{23BE4B6B-9A3C-4C28-B875-A3E71EC525D7}" destId="{6A710DBA-C149-4D17-B477-0DA825D799CE}" srcOrd="0" destOrd="0" presId="urn:microsoft.com/office/officeart/2005/8/layout/process3"/>
    <dgm:cxn modelId="{F464B495-438D-4CFF-AA0A-DD9FAD82F971}" type="presOf" srcId="{10DEFF70-4605-461F-8FD1-F03EED8A63BD}" destId="{9D2BA4EF-8842-47E8-9965-E40963E62B2B}" srcOrd="1" destOrd="0" presId="urn:microsoft.com/office/officeart/2005/8/layout/process3"/>
    <dgm:cxn modelId="{F0E47B96-B219-49EE-8B67-14F4DEB0E028}" srcId="{69E9C5D5-C8F6-46F2-BD90-D68E02987FE3}" destId="{EE99C915-9BEA-4F1C-8115-6EE25C10A21F}" srcOrd="6" destOrd="0" parTransId="{44AA8FF8-578A-4A90-BB4D-BBDB2F8148FE}" sibTransId="{BB8B8881-33BE-4FDD-B580-1BD37B544428}"/>
    <dgm:cxn modelId="{A19F759C-3E32-44ED-BD78-205E7977138B}" type="presOf" srcId="{A452C1E4-8302-4DA7-9E59-20B1CCE6446D}" destId="{EF445435-22DD-4B03-8FFC-1C9DD50156CF}" srcOrd="0" destOrd="0" presId="urn:microsoft.com/office/officeart/2005/8/layout/process3"/>
    <dgm:cxn modelId="{5E2137A4-F07D-4645-A087-116452DD9F7B}" type="presOf" srcId="{76504E91-B1BE-4C9E-92E6-AA0204D1023C}" destId="{57F9EB80-3648-45F1-937E-B52C1A339293}" srcOrd="1" destOrd="0" presId="urn:microsoft.com/office/officeart/2005/8/layout/process3"/>
    <dgm:cxn modelId="{74D412AD-52AC-49D2-97A8-BEE43C970E74}" srcId="{9B909753-0A87-4FA3-A8D7-450E70CD8E59}" destId="{1DE83CD3-7783-4308-82EE-134372C1B41F}" srcOrd="0" destOrd="0" parTransId="{01CAD2F8-7735-4315-A915-5CFED0878917}" sibTransId="{7B7C2DBE-C99E-4ED0-AFFD-06E60E0759FE}"/>
    <dgm:cxn modelId="{7ED7D7B1-B77A-4C65-A712-DCCD4844A623}" srcId="{10DEFF70-4605-461F-8FD1-F03EED8A63BD}" destId="{C2559C1A-3F32-41BE-AEAD-D2766F66F138}" srcOrd="0" destOrd="0" parTransId="{290CF814-F684-4137-8E9D-6B656A536B62}" sibTransId="{7DFD4276-AD8F-4B47-A39D-8E7CCCD8054D}"/>
    <dgm:cxn modelId="{8AF4C3B2-7132-4CDA-B21A-C785A50B2C53}" srcId="{C4AB262B-8055-41BA-837E-981D113A89C2}" destId="{D32FDC51-969D-4A66-BE9C-9FAC89037F6D}" srcOrd="0" destOrd="0" parTransId="{7A8CDDB9-0224-4C0B-9714-39BC585D4CF3}" sibTransId="{2297D726-3853-48E9-A031-4FCFFCDFABEF}"/>
    <dgm:cxn modelId="{F4E73CB5-90CF-46DC-9824-E54779684032}" type="presOf" srcId="{687EEFF6-517D-4A6B-B9AD-F903A2BCBCCA}" destId="{553114A8-BEBF-481D-87FE-8B44BA1CCDAB}" srcOrd="1" destOrd="0" presId="urn:microsoft.com/office/officeart/2005/8/layout/process3"/>
    <dgm:cxn modelId="{4E12CCB7-392A-4C26-BE46-DD3428A2EBF4}" type="presOf" srcId="{7B6F88C0-F691-458C-9758-8D1F3F22326B}" destId="{F3A4AA0F-DAA0-4340-AD2A-ADB77A0AC2A5}" srcOrd="0" destOrd="0" presId="urn:microsoft.com/office/officeart/2005/8/layout/process3"/>
    <dgm:cxn modelId="{BDC11EB9-3419-4F1A-9C15-9806D4ED1946}" type="presOf" srcId="{A4422B34-C15B-46D9-A0CB-4AEDC1D6597D}" destId="{B98FA19E-D2DC-4D32-B2FF-86FB25D44946}" srcOrd="0" destOrd="1" presId="urn:microsoft.com/office/officeart/2005/8/layout/process3"/>
    <dgm:cxn modelId="{5ACE99BE-50EB-49E9-BFAC-2593BCC4D61A}" type="presOf" srcId="{049FC723-E644-4597-8CA7-D9C8F1096F60}" destId="{CBDA4E13-0916-4211-B93D-EC0472A669D4}" srcOrd="1" destOrd="0" presId="urn:microsoft.com/office/officeart/2005/8/layout/process3"/>
    <dgm:cxn modelId="{A81FBFBE-D934-4700-A7D8-29AC32469EAC}" type="presOf" srcId="{22305840-E7AD-4F03-B264-8D891551089D}" destId="{F3A4AA0F-DAA0-4340-AD2A-ADB77A0AC2A5}" srcOrd="0" destOrd="1" presId="urn:microsoft.com/office/officeart/2005/8/layout/process3"/>
    <dgm:cxn modelId="{B4F0CBBF-51E3-44AC-8C8C-6A1AAB00F3F5}" srcId="{B1B95C84-B2BF-4079-A6DF-CD77495E6C98}" destId="{7CC5FC83-E284-4955-AAE4-36D49B8E3999}" srcOrd="0" destOrd="0" parTransId="{D947AB5F-5E10-4D35-A13B-E7817D3E55A0}" sibTransId="{DD3BAE66-68D9-4D42-8459-0B9694ECB33C}"/>
    <dgm:cxn modelId="{0FBEC6C4-08B5-4C14-9C51-7540E29891AE}" type="presOf" srcId="{DCB99545-D3C5-4227-B8BA-16CF993202B7}" destId="{670EBD2E-02FB-403C-B111-14716A7786F8}" srcOrd="0" destOrd="0" presId="urn:microsoft.com/office/officeart/2005/8/layout/process3"/>
    <dgm:cxn modelId="{D5FF85C7-8A04-4198-B4E9-966D90F535FA}" type="presOf" srcId="{BA469364-BB2D-44B6-AE0A-779B0776F713}" destId="{6A710DBA-C149-4D17-B477-0DA825D799CE}" srcOrd="0" destOrd="1" presId="urn:microsoft.com/office/officeart/2005/8/layout/process3"/>
    <dgm:cxn modelId="{CADC43C8-2233-46B1-BEE6-07BFE8730E96}" type="presOf" srcId="{1A1502CF-92CE-4E80-A339-AFEB6BE83BA9}" destId="{286D597A-63C0-4BCE-BEED-FFFE10AF7DBE}" srcOrd="1" destOrd="0" presId="urn:microsoft.com/office/officeart/2005/8/layout/process3"/>
    <dgm:cxn modelId="{A557DCD0-21B9-4818-93F4-83FF641039D9}" type="presOf" srcId="{C2559C1A-3F32-41BE-AEAD-D2766F66F138}" destId="{1196212E-E827-4F1B-8C39-7373FF422A7D}" srcOrd="0" destOrd="0" presId="urn:microsoft.com/office/officeart/2005/8/layout/process3"/>
    <dgm:cxn modelId="{F13C2BDC-EFF3-4ED2-9F59-2088E9B49AF7}" srcId="{DCB99545-D3C5-4227-B8BA-16CF993202B7}" destId="{22305840-E7AD-4F03-B264-8D891551089D}" srcOrd="1" destOrd="0" parTransId="{634F3132-3476-4F81-8375-6475783FADB6}" sibTransId="{34DD7BF6-A8FE-43CF-AFA3-E2FB7B19E203}"/>
    <dgm:cxn modelId="{4F516ADC-C2F5-4858-AFE8-AE4A28E7C999}" srcId="{69E9C5D5-C8F6-46F2-BD90-D68E02987FE3}" destId="{687EEFF6-517D-4A6B-B9AD-F903A2BCBCCA}" srcOrd="5" destOrd="0" parTransId="{0D180C6D-9522-4E48-9A36-07F945F3D146}" sibTransId="{1A1502CF-92CE-4E80-A339-AFEB6BE83BA9}"/>
    <dgm:cxn modelId="{8FB372DC-4B8F-41A2-A832-305A4C26E275}" type="presOf" srcId="{C4AB262B-8055-41BA-837E-981D113A89C2}" destId="{C684158B-CACD-44F3-B02A-D694EB33867E}" srcOrd="0" destOrd="0" presId="urn:microsoft.com/office/officeart/2005/8/layout/process3"/>
    <dgm:cxn modelId="{C29E1BE4-B803-4FB7-AF93-04298ACDA310}" type="presOf" srcId="{687EEFF6-517D-4A6B-B9AD-F903A2BCBCCA}" destId="{BB0953FA-E44C-482B-8A58-56B58E49592F}" srcOrd="0" destOrd="0" presId="urn:microsoft.com/office/officeart/2005/8/layout/process3"/>
    <dgm:cxn modelId="{A15DA1E8-35D7-41E8-A208-26706F427E3B}" srcId="{DCB99545-D3C5-4227-B8BA-16CF993202B7}" destId="{7B6F88C0-F691-458C-9758-8D1F3F22326B}" srcOrd="0" destOrd="0" parTransId="{808EACFC-C6F6-44F2-8FC7-29EDE13751F9}" sibTransId="{1BC8FD91-A0F3-4A94-98E8-37FA54BD9195}"/>
    <dgm:cxn modelId="{AB98FFEB-CFF4-4E9A-8E07-26B65ED9ADBE}" type="presOf" srcId="{B1B95C84-B2BF-4079-A6DF-CD77495E6C98}" destId="{5B59797E-8AE8-409D-B2A3-1A577AAED51F}" srcOrd="1" destOrd="0" presId="urn:microsoft.com/office/officeart/2005/8/layout/process3"/>
    <dgm:cxn modelId="{C182CCEE-55BC-4E9F-89FE-9560F0B884A4}" type="presOf" srcId="{A30A5D85-8A50-4D7C-B30C-2F45CF46837E}" destId="{F4CFBF0C-E40B-42C3-B44D-3E8960CA41BE}" srcOrd="1" destOrd="0" presId="urn:microsoft.com/office/officeart/2005/8/layout/process3"/>
    <dgm:cxn modelId="{213D15F7-6D16-48C3-BF9E-3B1556D56B16}" type="presOf" srcId="{7CC5FC83-E284-4955-AAE4-36D49B8E3999}" destId="{436B300E-86DF-4F06-B5FB-CDF6888D6D34}" srcOrd="0" destOrd="0" presId="urn:microsoft.com/office/officeart/2005/8/layout/process3"/>
    <dgm:cxn modelId="{B485AAFD-93A3-43CD-A49B-1EF34C8E5353}" type="presOf" srcId="{B1B95C84-B2BF-4079-A6DF-CD77495E6C98}" destId="{AE3758A5-398B-4C91-919A-5F9BBCA08A6E}" srcOrd="0" destOrd="0" presId="urn:microsoft.com/office/officeart/2005/8/layout/process3"/>
    <dgm:cxn modelId="{A09F31FF-3BAA-458E-B55B-0DB33F9C6495}" srcId="{69E9C5D5-C8F6-46F2-BD90-D68E02987FE3}" destId="{B1B95C84-B2BF-4079-A6DF-CD77495E6C98}" srcOrd="2" destOrd="0" parTransId="{1E20751E-7170-4C70-A54C-9A61F97FB771}" sibTransId="{3265794B-D955-4126-AC96-679062E202CA}"/>
    <dgm:cxn modelId="{3950E28F-A8E5-4CE1-BBA6-907B19A90CFE}" type="presParOf" srcId="{98FA2B25-0040-4E05-A844-7A6D3DCFF61A}" destId="{95170E57-89D3-4611-A39E-940497780F5C}" srcOrd="0" destOrd="0" presId="urn:microsoft.com/office/officeart/2005/8/layout/process3"/>
    <dgm:cxn modelId="{35DB6DDB-0EC5-4997-B9D1-F97249BF08EC}" type="presParOf" srcId="{95170E57-89D3-4611-A39E-940497780F5C}" destId="{670EBD2E-02FB-403C-B111-14716A7786F8}" srcOrd="0" destOrd="0" presId="urn:microsoft.com/office/officeart/2005/8/layout/process3"/>
    <dgm:cxn modelId="{35DE076C-906C-42E6-8673-D6F7EA335CED}" type="presParOf" srcId="{95170E57-89D3-4611-A39E-940497780F5C}" destId="{48B4DE52-0B05-4081-88B8-8E48D2822B0E}" srcOrd="1" destOrd="0" presId="urn:microsoft.com/office/officeart/2005/8/layout/process3"/>
    <dgm:cxn modelId="{062FA552-00B0-4BF0-8AFF-68C9F75DED9E}" type="presParOf" srcId="{95170E57-89D3-4611-A39E-940497780F5C}" destId="{F3A4AA0F-DAA0-4340-AD2A-ADB77A0AC2A5}" srcOrd="2" destOrd="0" presId="urn:microsoft.com/office/officeart/2005/8/layout/process3"/>
    <dgm:cxn modelId="{9517CFC1-F3B2-4227-A0C8-4A65C6B61890}" type="presParOf" srcId="{98FA2B25-0040-4E05-A844-7A6D3DCFF61A}" destId="{6C2F4884-7CA1-4860-A10A-4A7F3316BF4F}" srcOrd="1" destOrd="0" presId="urn:microsoft.com/office/officeart/2005/8/layout/process3"/>
    <dgm:cxn modelId="{4DA53DB9-ACC7-43BF-82CE-9C6C1B6C31AA}" type="presParOf" srcId="{6C2F4884-7CA1-4860-A10A-4A7F3316BF4F}" destId="{F2BE15B1-E2D7-4410-ABAD-9EBE01F176B2}" srcOrd="0" destOrd="0" presId="urn:microsoft.com/office/officeart/2005/8/layout/process3"/>
    <dgm:cxn modelId="{ED49FE39-40D1-46D1-9F0E-6118D53EE02A}" type="presParOf" srcId="{98FA2B25-0040-4E05-A844-7A6D3DCFF61A}" destId="{FB9A65EB-B802-45C0-BE27-A691433824A5}" srcOrd="2" destOrd="0" presId="urn:microsoft.com/office/officeart/2005/8/layout/process3"/>
    <dgm:cxn modelId="{94424A31-7D0F-4AA2-B9EF-67348B5DEE04}" type="presParOf" srcId="{FB9A65EB-B802-45C0-BE27-A691433824A5}" destId="{496BEC97-BF70-4352-A2BC-76DAE4C5C614}" srcOrd="0" destOrd="0" presId="urn:microsoft.com/office/officeart/2005/8/layout/process3"/>
    <dgm:cxn modelId="{E001AD3C-5413-40E9-8711-34644E75DFE0}" type="presParOf" srcId="{FB9A65EB-B802-45C0-BE27-A691433824A5}" destId="{57F9EB80-3648-45F1-937E-B52C1A339293}" srcOrd="1" destOrd="0" presId="urn:microsoft.com/office/officeart/2005/8/layout/process3"/>
    <dgm:cxn modelId="{934F3CBE-466F-4A12-85A1-EC9BE0D45567}" type="presParOf" srcId="{FB9A65EB-B802-45C0-BE27-A691433824A5}" destId="{CFBCF782-2FA2-46BC-BE23-3D7E2A3DCC52}" srcOrd="2" destOrd="0" presId="urn:microsoft.com/office/officeart/2005/8/layout/process3"/>
    <dgm:cxn modelId="{1BD72C64-A9F8-4F19-94B0-5A61B247A7E6}" type="presParOf" srcId="{98FA2B25-0040-4E05-A844-7A6D3DCFF61A}" destId="{18E3648F-74A3-4D68-B8B9-D604699B3038}" srcOrd="3" destOrd="0" presId="urn:microsoft.com/office/officeart/2005/8/layout/process3"/>
    <dgm:cxn modelId="{D90D1CCA-C144-4DB9-86CF-2121F751B23D}" type="presParOf" srcId="{18E3648F-74A3-4D68-B8B9-D604699B3038}" destId="{CBDA4E13-0916-4211-B93D-EC0472A669D4}" srcOrd="0" destOrd="0" presId="urn:microsoft.com/office/officeart/2005/8/layout/process3"/>
    <dgm:cxn modelId="{31744FBD-5A27-4414-A37F-203E948F1AB7}" type="presParOf" srcId="{98FA2B25-0040-4E05-A844-7A6D3DCFF61A}" destId="{F7076A64-1BC1-4B28-9948-1AC1F1ED9949}" srcOrd="4" destOrd="0" presId="urn:microsoft.com/office/officeart/2005/8/layout/process3"/>
    <dgm:cxn modelId="{99C7BA8B-DF1C-41B7-8426-22A8B982E5B1}" type="presParOf" srcId="{F7076A64-1BC1-4B28-9948-1AC1F1ED9949}" destId="{AE3758A5-398B-4C91-919A-5F9BBCA08A6E}" srcOrd="0" destOrd="0" presId="urn:microsoft.com/office/officeart/2005/8/layout/process3"/>
    <dgm:cxn modelId="{387C8C1A-5DE8-45A1-9FA2-B65A17AE9307}" type="presParOf" srcId="{F7076A64-1BC1-4B28-9948-1AC1F1ED9949}" destId="{5B59797E-8AE8-409D-B2A3-1A577AAED51F}" srcOrd="1" destOrd="0" presId="urn:microsoft.com/office/officeart/2005/8/layout/process3"/>
    <dgm:cxn modelId="{5642F3A7-E7C1-4182-BA63-A420C5217FA3}" type="presParOf" srcId="{F7076A64-1BC1-4B28-9948-1AC1F1ED9949}" destId="{436B300E-86DF-4F06-B5FB-CDF6888D6D34}" srcOrd="2" destOrd="0" presId="urn:microsoft.com/office/officeart/2005/8/layout/process3"/>
    <dgm:cxn modelId="{F06FDC28-EE7B-4123-96B3-33459BBFA8E7}" type="presParOf" srcId="{98FA2B25-0040-4E05-A844-7A6D3DCFF61A}" destId="{EA26E0A9-D103-461A-BB0F-3FFDD255F87F}" srcOrd="5" destOrd="0" presId="urn:microsoft.com/office/officeart/2005/8/layout/process3"/>
    <dgm:cxn modelId="{5C4D9916-5B31-41EF-BCE8-AB4914CDB5E5}" type="presParOf" srcId="{EA26E0A9-D103-461A-BB0F-3FFDD255F87F}" destId="{9D0B60BB-96DE-4A54-9CE9-625D95B5577D}" srcOrd="0" destOrd="0" presId="urn:microsoft.com/office/officeart/2005/8/layout/process3"/>
    <dgm:cxn modelId="{345780F3-299B-439A-831E-DAE829C500A8}" type="presParOf" srcId="{98FA2B25-0040-4E05-A844-7A6D3DCFF61A}" destId="{23FBE04E-B40D-4CB9-A258-A46F498FAB65}" srcOrd="6" destOrd="0" presId="urn:microsoft.com/office/officeart/2005/8/layout/process3"/>
    <dgm:cxn modelId="{E186F169-1DCE-4C60-B150-2E484AA013A5}" type="presParOf" srcId="{23FBE04E-B40D-4CB9-A258-A46F498FAB65}" destId="{168FC2DA-5CB7-4BFE-A20C-4259E3C25460}" srcOrd="0" destOrd="0" presId="urn:microsoft.com/office/officeart/2005/8/layout/process3"/>
    <dgm:cxn modelId="{5F02CE54-1675-410F-8DB2-A4674C75933C}" type="presParOf" srcId="{23FBE04E-B40D-4CB9-A258-A46F498FAB65}" destId="{7BA08634-40BB-4DD2-93C8-6CDE305107BC}" srcOrd="1" destOrd="0" presId="urn:microsoft.com/office/officeart/2005/8/layout/process3"/>
    <dgm:cxn modelId="{9D9DAC2C-34B6-4F96-807B-39EE51F06D02}" type="presParOf" srcId="{23FBE04E-B40D-4CB9-A258-A46F498FAB65}" destId="{B98FA19E-D2DC-4D32-B2FF-86FB25D44946}" srcOrd="2" destOrd="0" presId="urn:microsoft.com/office/officeart/2005/8/layout/process3"/>
    <dgm:cxn modelId="{1DA70B9D-C6E3-471C-AE70-C667ABFDBBFF}" type="presParOf" srcId="{98FA2B25-0040-4E05-A844-7A6D3DCFF61A}" destId="{1D9FE726-10CE-4354-8547-420BB7210FC9}" srcOrd="7" destOrd="0" presId="urn:microsoft.com/office/officeart/2005/8/layout/process3"/>
    <dgm:cxn modelId="{D8F71DD2-BFFD-4EDF-8435-B5E812A7391E}" type="presParOf" srcId="{1D9FE726-10CE-4354-8547-420BB7210FC9}" destId="{F4CFBF0C-E40B-42C3-B44D-3E8960CA41BE}" srcOrd="0" destOrd="0" presId="urn:microsoft.com/office/officeart/2005/8/layout/process3"/>
    <dgm:cxn modelId="{87ED9851-311E-4A93-AFCD-298C5D6A2666}" type="presParOf" srcId="{98FA2B25-0040-4E05-A844-7A6D3DCFF61A}" destId="{6DD4DF7A-1E9D-439D-9517-796EE2F1675E}" srcOrd="8" destOrd="0" presId="urn:microsoft.com/office/officeart/2005/8/layout/process3"/>
    <dgm:cxn modelId="{36C165E9-6E02-4B90-B54E-C1B1542BEA18}" type="presParOf" srcId="{6DD4DF7A-1E9D-439D-9517-796EE2F1675E}" destId="{C684158B-CACD-44F3-B02A-D694EB33867E}" srcOrd="0" destOrd="0" presId="urn:microsoft.com/office/officeart/2005/8/layout/process3"/>
    <dgm:cxn modelId="{100390AD-DC92-4484-AA0E-55EB44B5D07C}" type="presParOf" srcId="{6DD4DF7A-1E9D-439D-9517-796EE2F1675E}" destId="{C2EB3D51-A811-4A50-B56A-FD611E7F1564}" srcOrd="1" destOrd="0" presId="urn:microsoft.com/office/officeart/2005/8/layout/process3"/>
    <dgm:cxn modelId="{DAD4EE65-2334-4B1A-A057-D572C8D519E6}" type="presParOf" srcId="{6DD4DF7A-1E9D-439D-9517-796EE2F1675E}" destId="{E9E45697-0731-42C1-A423-CCB48125A533}" srcOrd="2" destOrd="0" presId="urn:microsoft.com/office/officeart/2005/8/layout/process3"/>
    <dgm:cxn modelId="{3F163542-BF24-410D-9894-4D22B5BB8D75}" type="presParOf" srcId="{98FA2B25-0040-4E05-A844-7A6D3DCFF61A}" destId="{D91D888D-F606-4239-A6BC-8569B8C722F8}" srcOrd="9" destOrd="0" presId="urn:microsoft.com/office/officeart/2005/8/layout/process3"/>
    <dgm:cxn modelId="{6B659AA5-05D4-4E0E-8732-B439583901A1}" type="presParOf" srcId="{D91D888D-F606-4239-A6BC-8569B8C722F8}" destId="{CA25E712-3F7A-4900-9001-501DFE51BD91}" srcOrd="0" destOrd="0" presId="urn:microsoft.com/office/officeart/2005/8/layout/process3"/>
    <dgm:cxn modelId="{0F962983-7869-4674-B4A1-F2E31F2FDEFE}" type="presParOf" srcId="{98FA2B25-0040-4E05-A844-7A6D3DCFF61A}" destId="{EF03921D-7717-4FDD-9E47-F808CAD51B7B}" srcOrd="10" destOrd="0" presId="urn:microsoft.com/office/officeart/2005/8/layout/process3"/>
    <dgm:cxn modelId="{F9567A18-14AC-4AEA-BB06-3783CE9EA181}" type="presParOf" srcId="{EF03921D-7717-4FDD-9E47-F808CAD51B7B}" destId="{BB0953FA-E44C-482B-8A58-56B58E49592F}" srcOrd="0" destOrd="0" presId="urn:microsoft.com/office/officeart/2005/8/layout/process3"/>
    <dgm:cxn modelId="{1635F83A-F002-41BB-91E5-22A60DCD0532}" type="presParOf" srcId="{EF03921D-7717-4FDD-9E47-F808CAD51B7B}" destId="{553114A8-BEBF-481D-87FE-8B44BA1CCDAB}" srcOrd="1" destOrd="0" presId="urn:microsoft.com/office/officeart/2005/8/layout/process3"/>
    <dgm:cxn modelId="{C9786ABB-2C44-4158-AB52-D7A096E24F58}" type="presParOf" srcId="{EF03921D-7717-4FDD-9E47-F808CAD51B7B}" destId="{EF445435-22DD-4B03-8FFC-1C9DD50156CF}" srcOrd="2" destOrd="0" presId="urn:microsoft.com/office/officeart/2005/8/layout/process3"/>
    <dgm:cxn modelId="{DEFF9609-7794-45F2-9386-C425FB071822}" type="presParOf" srcId="{98FA2B25-0040-4E05-A844-7A6D3DCFF61A}" destId="{612F6843-F2AE-46B2-A4C6-FF62D62EBB6E}" srcOrd="11" destOrd="0" presId="urn:microsoft.com/office/officeart/2005/8/layout/process3"/>
    <dgm:cxn modelId="{B9D40A2D-B694-4484-9623-C9D4A897D74B}" type="presParOf" srcId="{612F6843-F2AE-46B2-A4C6-FF62D62EBB6E}" destId="{286D597A-63C0-4BCE-BEED-FFFE10AF7DBE}" srcOrd="0" destOrd="0" presId="urn:microsoft.com/office/officeart/2005/8/layout/process3"/>
    <dgm:cxn modelId="{79F2A563-25F4-4A11-AAFA-C0C0A31B0D9B}" type="presParOf" srcId="{98FA2B25-0040-4E05-A844-7A6D3DCFF61A}" destId="{F300CC13-F34C-4DF5-8AC5-3701B6AE648C}" srcOrd="12" destOrd="0" presId="urn:microsoft.com/office/officeart/2005/8/layout/process3"/>
    <dgm:cxn modelId="{D8BDD2A6-01DF-498A-B9E4-C4E87E69D980}" type="presParOf" srcId="{F300CC13-F34C-4DF5-8AC5-3701B6AE648C}" destId="{4050BA64-2A24-4E5B-A072-07954ABFF4AA}" srcOrd="0" destOrd="0" presId="urn:microsoft.com/office/officeart/2005/8/layout/process3"/>
    <dgm:cxn modelId="{98716A26-F7C4-49C4-B4EC-17220804E528}" type="presParOf" srcId="{F300CC13-F34C-4DF5-8AC5-3701B6AE648C}" destId="{52B09B90-8CEC-4A45-AA33-4C8BEC351C86}" srcOrd="1" destOrd="0" presId="urn:microsoft.com/office/officeart/2005/8/layout/process3"/>
    <dgm:cxn modelId="{02D636D3-76EE-4E5D-B2C9-C1C369BD108C}" type="presParOf" srcId="{F300CC13-F34C-4DF5-8AC5-3701B6AE648C}" destId="{6A710DBA-C149-4D17-B477-0DA825D799CE}" srcOrd="2" destOrd="0" presId="urn:microsoft.com/office/officeart/2005/8/layout/process3"/>
    <dgm:cxn modelId="{A1530B2F-A266-4313-A9C3-4257CF7029A7}" type="presParOf" srcId="{98FA2B25-0040-4E05-A844-7A6D3DCFF61A}" destId="{1A72ECA5-ECB9-417A-B2FF-53F1C358EB2C}" srcOrd="13" destOrd="0" presId="urn:microsoft.com/office/officeart/2005/8/layout/process3"/>
    <dgm:cxn modelId="{9A9B1A17-0E42-4F12-9677-2CD76E355206}" type="presParOf" srcId="{1A72ECA5-ECB9-417A-B2FF-53F1C358EB2C}" destId="{15B35690-47AB-4E16-880F-51728219C0EB}" srcOrd="0" destOrd="0" presId="urn:microsoft.com/office/officeart/2005/8/layout/process3"/>
    <dgm:cxn modelId="{D6BE503C-6E47-4EC6-87EF-D8F957AE48F0}" type="presParOf" srcId="{98FA2B25-0040-4E05-A844-7A6D3DCFF61A}" destId="{7F54BB7E-F638-4EE8-A9DD-A24D3207A2C1}" srcOrd="14" destOrd="0" presId="urn:microsoft.com/office/officeart/2005/8/layout/process3"/>
    <dgm:cxn modelId="{77E2E4A9-67DC-4F04-8FC4-B42EEFDF8CBF}" type="presParOf" srcId="{7F54BB7E-F638-4EE8-A9DD-A24D3207A2C1}" destId="{D46F3A4F-6047-41DE-BF81-E702B0B1A538}" srcOrd="0" destOrd="0" presId="urn:microsoft.com/office/officeart/2005/8/layout/process3"/>
    <dgm:cxn modelId="{EEF07E23-5A40-4268-89AB-43F7CE014F00}" type="presParOf" srcId="{7F54BB7E-F638-4EE8-A9DD-A24D3207A2C1}" destId="{9D2BA4EF-8842-47E8-9965-E40963E62B2B}" srcOrd="1" destOrd="0" presId="urn:microsoft.com/office/officeart/2005/8/layout/process3"/>
    <dgm:cxn modelId="{1718041B-C803-4044-B60C-0F6DEDCCFEE1}" type="presParOf" srcId="{7F54BB7E-F638-4EE8-A9DD-A24D3207A2C1}" destId="{1196212E-E827-4F1B-8C39-7373FF422A7D}"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4DE52-0B05-4081-88B8-8E48D2822B0E}">
      <dsp:nvSpPr>
        <dsp:cNvPr id="0" name=""/>
        <dsp:cNvSpPr/>
      </dsp:nvSpPr>
      <dsp:spPr>
        <a:xfrm>
          <a:off x="14992" y="928228"/>
          <a:ext cx="902580" cy="1516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Onderzoeken van de casus en de context </a:t>
          </a:r>
        </a:p>
      </dsp:txBody>
      <dsp:txXfrm>
        <a:off x="14992" y="928228"/>
        <a:ext cx="902580" cy="1011330"/>
      </dsp:txXfrm>
    </dsp:sp>
    <dsp:sp modelId="{F3A4AA0F-DAA0-4340-AD2A-ADB77A0AC2A5}">
      <dsp:nvSpPr>
        <dsp:cNvPr id="0" name=""/>
        <dsp:cNvSpPr/>
      </dsp:nvSpPr>
      <dsp:spPr>
        <a:xfrm>
          <a:off x="280395" y="2299428"/>
          <a:ext cx="902580"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NL" sz="1200" kern="1200"/>
            <a:t>gesprek met gemeente</a:t>
          </a:r>
        </a:p>
        <a:p>
          <a:pPr marL="114300" lvl="1" indent="-114300" algn="l" defTabSz="533400">
            <a:lnSpc>
              <a:spcPct val="90000"/>
            </a:lnSpc>
            <a:spcBef>
              <a:spcPct val="0"/>
            </a:spcBef>
            <a:spcAft>
              <a:spcPct val="15000"/>
            </a:spcAft>
            <a:buChar char="•"/>
          </a:pPr>
          <a:r>
            <a:rPr lang="nl-NL" sz="1200" kern="1200"/>
            <a:t>desk- en </a:t>
          </a:r>
          <a:r>
            <a:rPr lang="nl-NL" sz="1200" kern="1200" err="1"/>
            <a:t>fielsresearch</a:t>
          </a:r>
          <a:r>
            <a:rPr lang="nl-NL" sz="1200" kern="1200"/>
            <a:t> </a:t>
          </a:r>
        </a:p>
      </dsp:txBody>
      <dsp:txXfrm>
        <a:off x="306831" y="2325864"/>
        <a:ext cx="849708" cy="1657128"/>
      </dsp:txXfrm>
    </dsp:sp>
    <dsp:sp modelId="{6C2F4884-7CA1-4860-A10A-4A7F3316BF4F}">
      <dsp:nvSpPr>
        <dsp:cNvPr id="0" name=""/>
        <dsp:cNvSpPr/>
      </dsp:nvSpPr>
      <dsp:spPr>
        <a:xfrm rot="577424">
          <a:off x="1052160" y="1445772"/>
          <a:ext cx="293844" cy="224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1052634" y="1485087"/>
        <a:ext cx="226418" cy="134851"/>
      </dsp:txXfrm>
    </dsp:sp>
    <dsp:sp modelId="{57F9EB80-3648-45F1-937E-B52C1A339293}">
      <dsp:nvSpPr>
        <dsp:cNvPr id="0" name=""/>
        <dsp:cNvSpPr/>
      </dsp:nvSpPr>
      <dsp:spPr>
        <a:xfrm>
          <a:off x="1464194" y="843321"/>
          <a:ext cx="903612" cy="25091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Hoofd- en deelvragen formuleren die helpen de casus aan te pakken</a:t>
          </a:r>
        </a:p>
      </dsp:txBody>
      <dsp:txXfrm>
        <a:off x="1464194" y="843321"/>
        <a:ext cx="903612" cy="1672781"/>
      </dsp:txXfrm>
    </dsp:sp>
    <dsp:sp modelId="{CFBCF782-2FA2-46BC-BE23-3D7E2A3DCC52}">
      <dsp:nvSpPr>
        <dsp:cNvPr id="0" name=""/>
        <dsp:cNvSpPr/>
      </dsp:nvSpPr>
      <dsp:spPr>
        <a:xfrm>
          <a:off x="1695623" y="2510656"/>
          <a:ext cx="9036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 lessen</a:t>
          </a:r>
        </a:p>
      </dsp:txBody>
      <dsp:txXfrm>
        <a:off x="1722089" y="2537122"/>
        <a:ext cx="850680" cy="1657068"/>
      </dsp:txXfrm>
    </dsp:sp>
    <dsp:sp modelId="{18E3648F-74A3-4D68-B8B9-D604699B3038}">
      <dsp:nvSpPr>
        <dsp:cNvPr id="0" name=""/>
        <dsp:cNvSpPr/>
      </dsp:nvSpPr>
      <dsp:spPr>
        <a:xfrm rot="20498598">
          <a:off x="2494849" y="1325347"/>
          <a:ext cx="300867" cy="224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2496565" y="1380915"/>
        <a:ext cx="233441" cy="134851"/>
      </dsp:txXfrm>
    </dsp:sp>
    <dsp:sp modelId="{5B59797E-8AE8-409D-B2A3-1A577AAED51F}">
      <dsp:nvSpPr>
        <dsp:cNvPr id="0" name=""/>
        <dsp:cNvSpPr/>
      </dsp:nvSpPr>
      <dsp:spPr>
        <a:xfrm>
          <a:off x="2906594" y="864433"/>
          <a:ext cx="995428" cy="1449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onderzoeksopzet bepalen om de hoofd- en deelvragen te beantwoorden  </a:t>
          </a:r>
        </a:p>
      </dsp:txBody>
      <dsp:txXfrm>
        <a:off x="2906594" y="864433"/>
        <a:ext cx="995428" cy="642867"/>
      </dsp:txXfrm>
    </dsp:sp>
    <dsp:sp modelId="{436B300E-86DF-4F06-B5FB-CDF6888D6D34}">
      <dsp:nvSpPr>
        <dsp:cNvPr id="0" name=""/>
        <dsp:cNvSpPr/>
      </dsp:nvSpPr>
      <dsp:spPr>
        <a:xfrm>
          <a:off x="3202130" y="2463252"/>
          <a:ext cx="9036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1</a:t>
          </a:r>
        </a:p>
      </dsp:txBody>
      <dsp:txXfrm>
        <a:off x="3228596" y="2489718"/>
        <a:ext cx="850680" cy="1657068"/>
      </dsp:txXfrm>
    </dsp:sp>
    <dsp:sp modelId="{EA26E0A9-D103-461A-BB0F-3FFDD255F87F}">
      <dsp:nvSpPr>
        <dsp:cNvPr id="0" name=""/>
        <dsp:cNvSpPr/>
      </dsp:nvSpPr>
      <dsp:spPr>
        <a:xfrm rot="21577212">
          <a:off x="4046363" y="1068220"/>
          <a:ext cx="306016" cy="224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4046364" y="1113394"/>
        <a:ext cx="238590" cy="134851"/>
      </dsp:txXfrm>
    </dsp:sp>
    <dsp:sp modelId="{7BA08634-40BB-4DD2-93C8-6CDE305107BC}">
      <dsp:nvSpPr>
        <dsp:cNvPr id="0" name=""/>
        <dsp:cNvSpPr/>
      </dsp:nvSpPr>
      <dsp:spPr>
        <a:xfrm>
          <a:off x="4479399" y="967884"/>
          <a:ext cx="903612" cy="9404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 concreet maken en uitvoeren  </a:t>
          </a:r>
        </a:p>
      </dsp:txBody>
      <dsp:txXfrm>
        <a:off x="4479399" y="967884"/>
        <a:ext cx="903612" cy="415721"/>
      </dsp:txXfrm>
    </dsp:sp>
    <dsp:sp modelId="{B98FA19E-D2DC-4D32-B2FF-86FB25D44946}">
      <dsp:nvSpPr>
        <dsp:cNvPr id="0" name=""/>
        <dsp:cNvSpPr/>
      </dsp:nvSpPr>
      <dsp:spPr>
        <a:xfrm>
          <a:off x="4562329" y="1909209"/>
          <a:ext cx="9036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desk research + theoretisch kader onderzoeken </a:t>
          </a:r>
        </a:p>
        <a:p>
          <a:pPr marL="57150" lvl="1" indent="-57150" algn="l" defTabSz="466725">
            <a:lnSpc>
              <a:spcPct val="90000"/>
            </a:lnSpc>
            <a:spcBef>
              <a:spcPct val="0"/>
            </a:spcBef>
            <a:spcAft>
              <a:spcPct val="15000"/>
            </a:spcAft>
            <a:buChar char="•"/>
          </a:pPr>
          <a:r>
            <a:rPr lang="nl-NL" sz="1050" kern="1200"/>
            <a:t>field research</a:t>
          </a:r>
        </a:p>
      </dsp:txBody>
      <dsp:txXfrm>
        <a:off x="4588795" y="1935675"/>
        <a:ext cx="850680" cy="1657068"/>
      </dsp:txXfrm>
    </dsp:sp>
    <dsp:sp modelId="{1D9FE726-10CE-4354-8547-420BB7210FC9}">
      <dsp:nvSpPr>
        <dsp:cNvPr id="0" name=""/>
        <dsp:cNvSpPr/>
      </dsp:nvSpPr>
      <dsp:spPr>
        <a:xfrm rot="634307">
          <a:off x="5500833" y="1193834"/>
          <a:ext cx="258831" cy="224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5501405" y="1232600"/>
        <a:ext cx="191405" cy="134851"/>
      </dsp:txXfrm>
    </dsp:sp>
    <dsp:sp modelId="{C2EB3D51-A811-4A50-B56A-FD611E7F1564}">
      <dsp:nvSpPr>
        <dsp:cNvPr id="0" name=""/>
        <dsp:cNvSpPr/>
      </dsp:nvSpPr>
      <dsp:spPr>
        <a:xfrm>
          <a:off x="5863082" y="1253171"/>
          <a:ext cx="902580" cy="897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lessen experts</a:t>
          </a:r>
        </a:p>
      </dsp:txBody>
      <dsp:txXfrm>
        <a:off x="5863082" y="1253171"/>
        <a:ext cx="902580" cy="361444"/>
      </dsp:txXfrm>
    </dsp:sp>
    <dsp:sp modelId="{E9E45697-0731-42C1-A423-CCB48125A533}">
      <dsp:nvSpPr>
        <dsp:cNvPr id="0" name=""/>
        <dsp:cNvSpPr/>
      </dsp:nvSpPr>
      <dsp:spPr>
        <a:xfrm>
          <a:off x="6070829" y="1822962"/>
          <a:ext cx="902580"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LA 2</a:t>
          </a:r>
        </a:p>
      </dsp:txBody>
      <dsp:txXfrm>
        <a:off x="6097265" y="1849398"/>
        <a:ext cx="849708" cy="1657128"/>
      </dsp:txXfrm>
    </dsp:sp>
    <dsp:sp modelId="{D91D888D-F606-4239-A6BC-8569B8C722F8}">
      <dsp:nvSpPr>
        <dsp:cNvPr id="0" name=""/>
        <dsp:cNvSpPr/>
      </dsp:nvSpPr>
      <dsp:spPr>
        <a:xfrm>
          <a:off x="6902461" y="1321516"/>
          <a:ext cx="290011" cy="224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6902461" y="1366467"/>
        <a:ext cx="222585" cy="134851"/>
      </dsp:txXfrm>
    </dsp:sp>
    <dsp:sp modelId="{553114A8-BEBF-481D-87FE-8B44BA1CCDAB}">
      <dsp:nvSpPr>
        <dsp:cNvPr id="0" name=""/>
        <dsp:cNvSpPr/>
      </dsp:nvSpPr>
      <dsp:spPr>
        <a:xfrm>
          <a:off x="7312854" y="1253171"/>
          <a:ext cx="902580" cy="897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alle informatie verzamelen en analyseren en voorstel advies maken</a:t>
          </a:r>
        </a:p>
      </dsp:txBody>
      <dsp:txXfrm>
        <a:off x="7312854" y="1253171"/>
        <a:ext cx="902580" cy="361444"/>
      </dsp:txXfrm>
    </dsp:sp>
    <dsp:sp modelId="{EF445435-22DD-4B03-8FFC-1C9DD50156CF}">
      <dsp:nvSpPr>
        <dsp:cNvPr id="0" name=""/>
        <dsp:cNvSpPr/>
      </dsp:nvSpPr>
      <dsp:spPr>
        <a:xfrm>
          <a:off x="7543670" y="2193365"/>
          <a:ext cx="902580"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3</a:t>
          </a:r>
        </a:p>
        <a:p>
          <a:pPr marL="57150" lvl="1" indent="-57150" algn="l" defTabSz="466725">
            <a:lnSpc>
              <a:spcPct val="90000"/>
            </a:lnSpc>
            <a:spcBef>
              <a:spcPct val="0"/>
            </a:spcBef>
            <a:spcAft>
              <a:spcPct val="15000"/>
            </a:spcAft>
            <a:buChar char="•"/>
          </a:pPr>
          <a:r>
            <a:rPr lang="nl-NL" sz="1050" kern="1200"/>
            <a:t>bespreken met  opdrachtgever </a:t>
          </a:r>
        </a:p>
      </dsp:txBody>
      <dsp:txXfrm>
        <a:off x="7570106" y="2219801"/>
        <a:ext cx="849708" cy="1657128"/>
      </dsp:txXfrm>
    </dsp:sp>
    <dsp:sp modelId="{612F6843-F2AE-46B2-A4C6-FF62D62EBB6E}">
      <dsp:nvSpPr>
        <dsp:cNvPr id="0" name=""/>
        <dsp:cNvSpPr/>
      </dsp:nvSpPr>
      <dsp:spPr>
        <a:xfrm>
          <a:off x="8352232" y="1321516"/>
          <a:ext cx="290011" cy="224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8352232" y="1366467"/>
        <a:ext cx="222585" cy="134851"/>
      </dsp:txXfrm>
    </dsp:sp>
    <dsp:sp modelId="{52B09B90-8CEC-4A45-AA33-4C8BEC351C86}">
      <dsp:nvSpPr>
        <dsp:cNvPr id="0" name=""/>
        <dsp:cNvSpPr/>
      </dsp:nvSpPr>
      <dsp:spPr>
        <a:xfrm>
          <a:off x="8762626" y="1253171"/>
          <a:ext cx="902580" cy="897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Komen tot een definitief advies om de casus aan te pakken </a:t>
          </a:r>
        </a:p>
      </dsp:txBody>
      <dsp:txXfrm>
        <a:off x="8762626" y="1253171"/>
        <a:ext cx="902580" cy="361444"/>
      </dsp:txXfrm>
    </dsp:sp>
    <dsp:sp modelId="{6A710DBA-C149-4D17-B477-0DA825D799CE}">
      <dsp:nvSpPr>
        <dsp:cNvPr id="0" name=""/>
        <dsp:cNvSpPr/>
      </dsp:nvSpPr>
      <dsp:spPr>
        <a:xfrm>
          <a:off x="9108747" y="1799808"/>
          <a:ext cx="902580"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alle input die er ligt samenvoegen, keuzes maken &amp; iets verrassends toevoegen</a:t>
          </a:r>
        </a:p>
        <a:p>
          <a:pPr marL="57150" lvl="1" indent="-57150" algn="l" defTabSz="466725">
            <a:lnSpc>
              <a:spcPct val="90000"/>
            </a:lnSpc>
            <a:spcBef>
              <a:spcPct val="0"/>
            </a:spcBef>
            <a:spcAft>
              <a:spcPct val="15000"/>
            </a:spcAft>
            <a:buChar char="•"/>
          </a:pPr>
          <a:r>
            <a:rPr lang="nl-NL" sz="1050" kern="1200"/>
            <a:t>LA 4 </a:t>
          </a:r>
        </a:p>
      </dsp:txBody>
      <dsp:txXfrm>
        <a:off x="9135183" y="1826244"/>
        <a:ext cx="849708" cy="1657128"/>
      </dsp:txXfrm>
    </dsp:sp>
    <dsp:sp modelId="{1A72ECA5-ECB9-417A-B2FF-53F1C358EB2C}">
      <dsp:nvSpPr>
        <dsp:cNvPr id="0" name=""/>
        <dsp:cNvSpPr/>
      </dsp:nvSpPr>
      <dsp:spPr>
        <a:xfrm>
          <a:off x="9802004" y="1321516"/>
          <a:ext cx="290011" cy="224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9802004" y="1366467"/>
        <a:ext cx="222585" cy="134851"/>
      </dsp:txXfrm>
    </dsp:sp>
    <dsp:sp modelId="{9D2BA4EF-8842-47E8-9965-E40963E62B2B}">
      <dsp:nvSpPr>
        <dsp:cNvPr id="0" name=""/>
        <dsp:cNvSpPr/>
      </dsp:nvSpPr>
      <dsp:spPr>
        <a:xfrm>
          <a:off x="10212397" y="1253171"/>
          <a:ext cx="902580" cy="897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Adviesrapport + presentatie voor de opdrachtgevers. </a:t>
          </a:r>
        </a:p>
      </dsp:txBody>
      <dsp:txXfrm>
        <a:off x="10212397" y="1253171"/>
        <a:ext cx="902580" cy="361444"/>
      </dsp:txXfrm>
    </dsp:sp>
    <dsp:sp modelId="{1196212E-E827-4F1B-8C39-7373FF422A7D}">
      <dsp:nvSpPr>
        <dsp:cNvPr id="0" name=""/>
        <dsp:cNvSpPr/>
      </dsp:nvSpPr>
      <dsp:spPr>
        <a:xfrm>
          <a:off x="10412075" y="1834539"/>
          <a:ext cx="902580"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Toets 1 = adviesrapport </a:t>
          </a:r>
        </a:p>
        <a:p>
          <a:pPr marL="57150" lvl="1" indent="-57150" algn="l" defTabSz="466725">
            <a:lnSpc>
              <a:spcPct val="90000"/>
            </a:lnSpc>
            <a:spcBef>
              <a:spcPct val="0"/>
            </a:spcBef>
            <a:spcAft>
              <a:spcPct val="15000"/>
            </a:spcAft>
            <a:buChar char="•"/>
          </a:pPr>
          <a:r>
            <a:rPr lang="nl-NL" sz="1050" kern="1200"/>
            <a:t>Toets 2 = pecha kucha</a:t>
          </a:r>
        </a:p>
      </dsp:txBody>
      <dsp:txXfrm>
        <a:off x="10438511" y="1860975"/>
        <a:ext cx="849708" cy="16571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35D6E-B0BC-41CC-9AE5-4517654611B8}" type="datetimeFigureOut">
              <a:rPr lang="nl-NL" smtClean="0"/>
              <a:t>26-9-2022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5591B-A812-4DB8-9622-8067BA33D69B}" type="slidenum">
              <a:rPr lang="nl-NL" smtClean="0"/>
              <a:t>‹nr.›</a:t>
            </a:fld>
            <a:endParaRPr lang="nl-NL"/>
          </a:p>
        </p:txBody>
      </p:sp>
    </p:spTree>
    <p:extLst>
      <p:ext uri="{BB962C8B-B14F-4D97-AF65-F5344CB8AC3E}">
        <p14:creationId xmlns:p14="http://schemas.microsoft.com/office/powerpoint/2010/main" val="307602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2</a:t>
            </a:fld>
            <a:endParaRPr lang="nl-NL"/>
          </a:p>
        </p:txBody>
      </p:sp>
    </p:spTree>
    <p:extLst>
      <p:ext uri="{BB962C8B-B14F-4D97-AF65-F5344CB8AC3E}">
        <p14:creationId xmlns:p14="http://schemas.microsoft.com/office/powerpoint/2010/main" val="69989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4</a:t>
            </a:fld>
            <a:endParaRPr lang="nl-NL"/>
          </a:p>
        </p:txBody>
      </p:sp>
    </p:spTree>
    <p:extLst>
      <p:ext uri="{BB962C8B-B14F-4D97-AF65-F5344CB8AC3E}">
        <p14:creationId xmlns:p14="http://schemas.microsoft.com/office/powerpoint/2010/main" val="53354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5</a:t>
            </a:fld>
            <a:endParaRPr lang="nl-NL"/>
          </a:p>
        </p:txBody>
      </p:sp>
    </p:spTree>
    <p:extLst>
      <p:ext uri="{BB962C8B-B14F-4D97-AF65-F5344CB8AC3E}">
        <p14:creationId xmlns:p14="http://schemas.microsoft.com/office/powerpoint/2010/main" val="24130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591A0-60A4-4847-AF78-F5902E00DA5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837452B-0951-4A8E-A308-0F1DC67E45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75F331-83B5-4EAC-B87D-4CC6AA48B29E}"/>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A7201D60-3EB0-4848-9483-BA0B7A382D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82EEA5-DFCC-4140-A4BA-7684F9CE9E0B}"/>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6540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C9D59A-D458-4DDF-94BA-24798633E07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9415F9B-FAA3-4C44-A97A-1464DEF448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7FD2AF-8CB4-45F1-97D8-4297B01B38EC}"/>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CFFFB73D-C98E-4D31-8992-B05E3E6338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437391-13BE-45E9-AE69-B660F3A9681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47441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AEACBA-212B-DB10-0457-181C08B09AFC}"/>
              </a:ext>
            </a:extLst>
          </p:cNvPr>
          <p:cNvSpPr>
            <a:spLocks noGrp="1"/>
          </p:cNvSpPr>
          <p:nvPr>
            <p:ph type="dt" sz="half" idx="10"/>
          </p:nvPr>
        </p:nvSpPr>
        <p:spPr/>
        <p:txBody>
          <a:bodyPr/>
          <a:lstStyle/>
          <a:p>
            <a:fld id="{6580E71B-97CF-4F0F-BA4A-09294C38D946}"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3F967F44-F7F6-65D2-5831-4AEF52AF5C3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AF7E6B9-DB83-3E42-4D97-246D1E3434F0}"/>
              </a:ext>
            </a:extLst>
          </p:cNvPr>
          <p:cNvSpPr>
            <a:spLocks noGrp="1"/>
          </p:cNvSpPr>
          <p:nvPr>
            <p:ph type="sldNum" sz="quarter" idx="12"/>
          </p:nvPr>
        </p:nvSpPr>
        <p:spPr/>
        <p:txBody>
          <a:bodyPr/>
          <a:lstStyle/>
          <a:p>
            <a:fld id="{834935C0-7E2D-4B35-89BD-6567C49BBEC8}" type="slidenum">
              <a:rPr lang="nl-NL" smtClean="0"/>
              <a:t>‹nr.›</a:t>
            </a:fld>
            <a:endParaRPr lang="nl-NL"/>
          </a:p>
        </p:txBody>
      </p:sp>
    </p:spTree>
    <p:extLst>
      <p:ext uri="{BB962C8B-B14F-4D97-AF65-F5344CB8AC3E}">
        <p14:creationId xmlns:p14="http://schemas.microsoft.com/office/powerpoint/2010/main" val="2595490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B6FF5-E1D5-6F04-9E73-512B79B7F84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FB72715-DBBF-FB0A-59D8-F34D9F362B54}"/>
              </a:ext>
            </a:extLst>
          </p:cNvPr>
          <p:cNvSpPr>
            <a:spLocks noGrp="1"/>
          </p:cNvSpPr>
          <p:nvPr>
            <p:ph type="dt" sz="half" idx="10"/>
          </p:nvPr>
        </p:nvSpPr>
        <p:spPr/>
        <p:txBody>
          <a:bodyPr/>
          <a:lstStyle/>
          <a:p>
            <a:fld id="{6580E71B-97CF-4F0F-BA4A-09294C38D946}" type="datetimeFigureOut">
              <a:rPr lang="nl-NL" smtClean="0"/>
              <a:t>26-9-2022</a:t>
            </a:fld>
            <a:endParaRPr lang="nl-NL"/>
          </a:p>
        </p:txBody>
      </p:sp>
      <p:sp>
        <p:nvSpPr>
          <p:cNvPr id="4" name="Tijdelijke aanduiding voor voettekst 3">
            <a:extLst>
              <a:ext uri="{FF2B5EF4-FFF2-40B4-BE49-F238E27FC236}">
                <a16:creationId xmlns:a16="http://schemas.microsoft.com/office/drawing/2014/main" id="{1D8948CF-A449-C7A3-D23F-C2F216B4639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755AE18-9CD2-3BDE-0CBB-C04F5B5FD93D}"/>
              </a:ext>
            </a:extLst>
          </p:cNvPr>
          <p:cNvSpPr>
            <a:spLocks noGrp="1"/>
          </p:cNvSpPr>
          <p:nvPr>
            <p:ph type="sldNum" sz="quarter" idx="12"/>
          </p:nvPr>
        </p:nvSpPr>
        <p:spPr/>
        <p:txBody>
          <a:bodyPr/>
          <a:lstStyle/>
          <a:p>
            <a:fld id="{834935C0-7E2D-4B35-89BD-6567C49BBEC8}" type="slidenum">
              <a:rPr lang="nl-NL" smtClean="0"/>
              <a:t>‹nr.›</a:t>
            </a:fld>
            <a:endParaRPr lang="nl-NL"/>
          </a:p>
        </p:txBody>
      </p:sp>
    </p:spTree>
    <p:extLst>
      <p:ext uri="{BB962C8B-B14F-4D97-AF65-F5344CB8AC3E}">
        <p14:creationId xmlns:p14="http://schemas.microsoft.com/office/powerpoint/2010/main" val="2921392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F8474E2-0879-4C00-BF08-10549F12108F}"/>
              </a:ext>
            </a:extLst>
          </p:cNvPr>
          <p:cNvSpPr>
            <a:spLocks noGrp="1"/>
          </p:cNvSpPr>
          <p:nvPr>
            <p:ph type="dt" sz="half" idx="10"/>
          </p:nvPr>
        </p:nvSpPr>
        <p:spPr/>
        <p:txBody>
          <a:bodyPr/>
          <a:lstStyle/>
          <a:p>
            <a:fld id="{A68B8A15-5DFC-42FC-B0B3-386B2559C19A}"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3B027CD8-01E3-4A48-868E-72041748778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4ADFEB4-860E-4D2F-81D6-6A1A10BEB378}"/>
              </a:ext>
            </a:extLst>
          </p:cNvPr>
          <p:cNvSpPr>
            <a:spLocks noGrp="1"/>
          </p:cNvSpPr>
          <p:nvPr>
            <p:ph type="sldNum" sz="quarter" idx="12"/>
          </p:nvPr>
        </p:nvSpPr>
        <p:spPr/>
        <p:txBody>
          <a:bodyPr/>
          <a:lstStyle/>
          <a:p>
            <a:fld id="{684BCB32-ACE5-415C-B153-09DA13A03146}" type="slidenum">
              <a:rPr lang="nl-NL" smtClean="0"/>
              <a:t>‹nr.›</a:t>
            </a:fld>
            <a:endParaRPr lang="nl-NL"/>
          </a:p>
        </p:txBody>
      </p:sp>
    </p:spTree>
    <p:extLst>
      <p:ext uri="{BB962C8B-B14F-4D97-AF65-F5344CB8AC3E}">
        <p14:creationId xmlns:p14="http://schemas.microsoft.com/office/powerpoint/2010/main" val="2233620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94600-9DAC-4D92-8597-8AB85823B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7AAB87-9E9D-4848-B01F-B686DFFC71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A525AA0-CCF7-4BA9-BE63-E4E6D9DD0874}"/>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4C6792A8-FDDC-4370-9B77-0D977ABEC5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0C28A-39F5-413C-AEB2-CCA744B7439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53488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AB93F-D037-4CCB-8B21-F2F48F4AA7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F5F613-CCBA-40B2-B2E2-8537C79A806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9D08B1D-4D0F-4632-B2CC-189A95048E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E51300-EA7D-4A03-B30C-EE3D97655BBF}"/>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6" name="Tijdelijke aanduiding voor voettekst 5">
            <a:extLst>
              <a:ext uri="{FF2B5EF4-FFF2-40B4-BE49-F238E27FC236}">
                <a16:creationId xmlns:a16="http://schemas.microsoft.com/office/drawing/2014/main" id="{5D438FE8-C55B-4E7D-820A-04DB0D9FBF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3F88EC-826B-45A7-BCC1-8FF2569B35A8}"/>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83634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FDB4A-0726-418D-AC69-D0382940D3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7A7694-8529-4E68-B4C2-04052E31F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6FB180-AFE4-4D00-A208-D87655B567B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FB310F7-6ED9-4016-BDEF-02F3CDCF28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D454CAF-1BDC-49F9-9A71-37EC6D1120D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CB9E7B-CA38-4CF5-B792-B9B9AD1D385B}"/>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8" name="Tijdelijke aanduiding voor voettekst 7">
            <a:extLst>
              <a:ext uri="{FF2B5EF4-FFF2-40B4-BE49-F238E27FC236}">
                <a16:creationId xmlns:a16="http://schemas.microsoft.com/office/drawing/2014/main" id="{337B29A3-3C01-4965-B6F9-6264E15F601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B58FCE-5190-4C2C-8297-252D9C3D27C5}"/>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87680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7D59E-AD22-4185-BBE5-357BA5A1D7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07E239D-5E0C-449F-81DF-D7DBEFCB6E9B}"/>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4" name="Tijdelijke aanduiding voor voettekst 3">
            <a:extLst>
              <a:ext uri="{FF2B5EF4-FFF2-40B4-BE49-F238E27FC236}">
                <a16:creationId xmlns:a16="http://schemas.microsoft.com/office/drawing/2014/main" id="{8899C400-FC30-49B8-BAD9-C9B20D88B6E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4C94181-7815-4425-9624-A810A606F7C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400100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18D205-BD52-4479-8D7B-5B94BF970562}"/>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1BB03264-8772-4C87-9873-46A5C58D79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0D3F510-7A1C-4D3A-9ACC-357B3B4FB1A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346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A6BB1-BA56-4F7E-B5AC-FFAD68F2AB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6738D1A-8E36-4D4A-9AFD-A3796AEC9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CD43AE-05A6-4D80-8524-F4B0D4692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F1BEB8-B227-4DC2-88BD-9C784972DD2E}"/>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6" name="Tijdelijke aanduiding voor voettekst 5">
            <a:extLst>
              <a:ext uri="{FF2B5EF4-FFF2-40B4-BE49-F238E27FC236}">
                <a16:creationId xmlns:a16="http://schemas.microsoft.com/office/drawing/2014/main" id="{29CBC929-F245-4389-9B94-033123B2E6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DDE71-26EB-4B01-83B5-AD76F289666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77947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891FD-1294-4E40-A4FA-045E310423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C01C26-C661-4F67-B009-34A685856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63F6712-826C-49AC-9801-0CE31E43C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8CC51-7422-46FC-A8DC-0AE2255F3573}"/>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6" name="Tijdelijke aanduiding voor voettekst 5">
            <a:extLst>
              <a:ext uri="{FF2B5EF4-FFF2-40B4-BE49-F238E27FC236}">
                <a16:creationId xmlns:a16="http://schemas.microsoft.com/office/drawing/2014/main" id="{7857513D-3F4D-4775-8EE5-7110300ECA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F1DF89-CDC4-4602-8256-373B2C0A3D22}"/>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5600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62"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B0225C5-A5CF-75F6-0A52-8778CA828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DAB8156-D6CC-7119-B185-B56AF4461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E973FF-6356-D39F-22B4-985E9928A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0E71B-97CF-4F0F-BA4A-09294C38D94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F1AAD32-1739-2304-346E-AB4CE26DB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7BB3B41-CDDF-BA4E-26AD-80C110F11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935C0-7E2D-4B35-89BD-6567C49BBEC8}" type="slidenum">
              <a:rPr lang="nl-NL" smtClean="0"/>
              <a:t>‹nr.›</a:t>
            </a:fld>
            <a:endParaRPr lang="nl-NL"/>
          </a:p>
        </p:txBody>
      </p:sp>
    </p:spTree>
    <p:extLst>
      <p:ext uri="{BB962C8B-B14F-4D97-AF65-F5344CB8AC3E}">
        <p14:creationId xmlns:p14="http://schemas.microsoft.com/office/powerpoint/2010/main" val="3290028613"/>
      </p:ext>
    </p:extLst>
  </p:cSld>
  <p:clrMap bg1="lt1" tx1="dk1" bg2="lt2" tx2="dk2" accent1="accent1" accent2="accent2" accent3="accent3" accent4="accent4" accent5="accent5" accent6="accent6" hlink="hlink" folHlink="folHlink"/>
  <p:sldLayoutIdLst>
    <p:sldLayoutId id="2147483664"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30115DB-3EF5-4638-A9DB-4E72AFF388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2E223AF-62FE-48C6-BC4F-FF4AA86690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007BBA-39CA-4355-9F71-D040DFA68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B8A15-5DFC-42FC-B0B3-386B2559C19A}"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8DA7E448-1616-428D-979B-291B69B13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3B62EEB-B3A7-46BE-8485-44757F5A0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BCB32-ACE5-415C-B153-09DA13A03146}" type="slidenum">
              <a:rPr lang="nl-NL" smtClean="0"/>
              <a:t>‹nr.›</a:t>
            </a:fld>
            <a:endParaRPr lang="nl-NL"/>
          </a:p>
        </p:txBody>
      </p:sp>
    </p:spTree>
    <p:extLst>
      <p:ext uri="{BB962C8B-B14F-4D97-AF65-F5344CB8AC3E}">
        <p14:creationId xmlns:p14="http://schemas.microsoft.com/office/powerpoint/2010/main" val="418511617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ducatie-en-school.infonu.nl/methodiek/38809-hoe-maak-ik-een-goede-vragenlijst-of-enquete.html"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www.studiemeesters.nl/scriptie/perfecte-enquete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20759B60-149A-0129-9812-F85D795A58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7FAD73-D5CE-4B8F-25FF-60593BFD3FC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IBS De leefbare stad</a:t>
            </a:r>
          </a:p>
        </p:txBody>
      </p:sp>
      <p:sp>
        <p:nvSpPr>
          <p:cNvPr id="3" name="Ondertitel 2">
            <a:extLst>
              <a:ext uri="{FF2B5EF4-FFF2-40B4-BE49-F238E27FC236}">
                <a16:creationId xmlns:a16="http://schemas.microsoft.com/office/drawing/2014/main" id="{6A2C221A-F1BA-BBE0-D379-2CFD1448B03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Opstart IBS week 4 leerjaar 3, periode 1, les van 26 -9-2022</a:t>
            </a:r>
          </a:p>
        </p:txBody>
      </p:sp>
    </p:spTree>
    <p:extLst>
      <p:ext uri="{BB962C8B-B14F-4D97-AF65-F5344CB8AC3E}">
        <p14:creationId xmlns:p14="http://schemas.microsoft.com/office/powerpoint/2010/main" val="118206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A2CA76B4-C6F1-5844-5ADF-24C8ECC080D9}"/>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2" name="Titel 1">
            <a:extLst>
              <a:ext uri="{FF2B5EF4-FFF2-40B4-BE49-F238E27FC236}">
                <a16:creationId xmlns:a16="http://schemas.microsoft.com/office/drawing/2014/main" id="{C1332262-806C-0D9D-400C-9B6E1A65A506}"/>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Maak voor deze week een planning</a:t>
            </a:r>
          </a:p>
        </p:txBody>
      </p:sp>
    </p:spTree>
    <p:extLst>
      <p:ext uri="{BB962C8B-B14F-4D97-AF65-F5344CB8AC3E}">
        <p14:creationId xmlns:p14="http://schemas.microsoft.com/office/powerpoint/2010/main" val="30006404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FF880-ED3E-A85F-D529-6D8A69182FEB}"/>
              </a:ext>
            </a:extLst>
          </p:cNvPr>
          <p:cNvSpPr>
            <a:spLocks noGrp="1"/>
          </p:cNvSpPr>
          <p:nvPr>
            <p:ph type="title"/>
          </p:nvPr>
        </p:nvSpPr>
        <p:spPr/>
        <p:txBody>
          <a:bodyPr/>
          <a:lstStyle/>
          <a:p>
            <a:r>
              <a:rPr lang="nl-NL"/>
              <a:t>Waar ga je deze week aan werken:</a:t>
            </a:r>
          </a:p>
        </p:txBody>
      </p:sp>
      <p:sp>
        <p:nvSpPr>
          <p:cNvPr id="3" name="Rechthoek 2">
            <a:extLst>
              <a:ext uri="{FF2B5EF4-FFF2-40B4-BE49-F238E27FC236}">
                <a16:creationId xmlns:a16="http://schemas.microsoft.com/office/drawing/2014/main" id="{3433030A-7C5C-2190-EF9D-1E660950A5F4}"/>
              </a:ext>
            </a:extLst>
          </p:cNvPr>
          <p:cNvSpPr/>
          <p:nvPr/>
        </p:nvSpPr>
        <p:spPr>
          <a:xfrm>
            <a:off x="4602332" y="1568202"/>
            <a:ext cx="1385316" cy="923330"/>
          </a:xfrm>
          <a:prstGeom prst="rect">
            <a:avLst/>
          </a:prstGeom>
          <a:noFill/>
        </p:spPr>
        <p:txBody>
          <a:bodyPr wrap="none" lIns="91440" tIns="45720" rIns="91440" bIns="45720">
            <a:spAutoFit/>
          </a:bodyPr>
          <a:lstStyle/>
          <a:p>
            <a:pPr algn="ctr"/>
            <a:r>
              <a:rPr lang="nl-NL" sz="5400" b="0" cap="none" spc="0">
                <a:ln w="0"/>
                <a:solidFill>
                  <a:schemeClr val="accent1"/>
                </a:solidFill>
                <a:effectLst>
                  <a:outerShdw blurRad="38100" dist="25400" dir="5400000" algn="ctr" rotWithShape="0">
                    <a:srgbClr val="6E747A">
                      <a:alpha val="43000"/>
                    </a:srgbClr>
                  </a:outerShdw>
                </a:effectLst>
              </a:rPr>
              <a:t>LA 2</a:t>
            </a:r>
          </a:p>
        </p:txBody>
      </p:sp>
      <p:sp>
        <p:nvSpPr>
          <p:cNvPr id="4" name="Rechthoek 3">
            <a:extLst>
              <a:ext uri="{FF2B5EF4-FFF2-40B4-BE49-F238E27FC236}">
                <a16:creationId xmlns:a16="http://schemas.microsoft.com/office/drawing/2014/main" id="{C79B9B2E-6E8D-DC17-E40B-5AB319870D2F}"/>
              </a:ext>
            </a:extLst>
          </p:cNvPr>
          <p:cNvSpPr/>
          <p:nvPr/>
        </p:nvSpPr>
        <p:spPr>
          <a:xfrm>
            <a:off x="1526557" y="3890664"/>
            <a:ext cx="8922186" cy="923330"/>
          </a:xfrm>
          <a:prstGeom prst="rect">
            <a:avLst/>
          </a:prstGeom>
          <a:noFill/>
        </p:spPr>
        <p:txBody>
          <a:bodyPr wrap="none" lIns="91440" tIns="45720" rIns="91440" bIns="45720">
            <a:spAutoFit/>
          </a:bodyPr>
          <a:lstStyle/>
          <a:p>
            <a:pPr algn="ctr"/>
            <a:r>
              <a:rPr lang="nl-NL" sz="5400" b="1">
                <a:ln w="22225">
                  <a:solidFill>
                    <a:schemeClr val="accent2"/>
                  </a:solidFill>
                  <a:prstDash val="solid"/>
                </a:ln>
                <a:solidFill>
                  <a:schemeClr val="accent2">
                    <a:lumMod val="40000"/>
                    <a:lumOff val="60000"/>
                  </a:schemeClr>
                </a:solidFill>
              </a:rPr>
              <a:t>Enquête, interview etc. maken</a:t>
            </a:r>
          </a:p>
        </p:txBody>
      </p:sp>
      <p:sp>
        <p:nvSpPr>
          <p:cNvPr id="5" name="Rechthoek 4">
            <a:extLst>
              <a:ext uri="{FF2B5EF4-FFF2-40B4-BE49-F238E27FC236}">
                <a16:creationId xmlns:a16="http://schemas.microsoft.com/office/drawing/2014/main" id="{6356D25A-7A34-3001-101F-B8B2189EF92B}"/>
              </a:ext>
            </a:extLst>
          </p:cNvPr>
          <p:cNvSpPr/>
          <p:nvPr/>
        </p:nvSpPr>
        <p:spPr>
          <a:xfrm>
            <a:off x="3019846" y="2614017"/>
            <a:ext cx="5438412" cy="923330"/>
          </a:xfrm>
          <a:prstGeom prst="rect">
            <a:avLst/>
          </a:prstGeom>
          <a:noFill/>
        </p:spPr>
        <p:txBody>
          <a:bodyPr wrap="none" lIns="91440" tIns="45720" rIns="91440" bIns="45720">
            <a:spAutoFit/>
          </a:bodyPr>
          <a:lstStyle/>
          <a:p>
            <a:pPr algn="ctr"/>
            <a:r>
              <a:rPr lang="nl-NL"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Formatieve toets! </a:t>
            </a:r>
          </a:p>
        </p:txBody>
      </p:sp>
      <p:sp>
        <p:nvSpPr>
          <p:cNvPr id="6" name="Rechthoek 5">
            <a:extLst>
              <a:ext uri="{FF2B5EF4-FFF2-40B4-BE49-F238E27FC236}">
                <a16:creationId xmlns:a16="http://schemas.microsoft.com/office/drawing/2014/main" id="{E8B7DE7C-C0BF-A00A-FF7B-8B1DA1FCC920}"/>
              </a:ext>
            </a:extLst>
          </p:cNvPr>
          <p:cNvSpPr/>
          <p:nvPr/>
        </p:nvSpPr>
        <p:spPr>
          <a:xfrm>
            <a:off x="1430384" y="5167312"/>
            <a:ext cx="8891408" cy="923330"/>
          </a:xfrm>
          <a:prstGeom prst="rect">
            <a:avLst/>
          </a:prstGeom>
          <a:noFill/>
        </p:spPr>
        <p:txBody>
          <a:bodyPr wrap="none" lIns="91440" tIns="45720" rIns="91440" bIns="45720">
            <a:spAutoFit/>
          </a:bodyPr>
          <a:lstStyle/>
          <a:p>
            <a:pPr algn="ctr"/>
            <a:r>
              <a:rPr lang="nl-NL"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Voorbereiden feedbackfriends</a:t>
            </a:r>
          </a:p>
        </p:txBody>
      </p:sp>
    </p:spTree>
    <p:extLst>
      <p:ext uri="{BB962C8B-B14F-4D97-AF65-F5344CB8AC3E}">
        <p14:creationId xmlns:p14="http://schemas.microsoft.com/office/powerpoint/2010/main" val="40061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80">
                                          <p:stCondLst>
                                            <p:cond delay="0"/>
                                          </p:stCondLst>
                                        </p:cTn>
                                        <p:tgtEl>
                                          <p:spTgt spid="6"/>
                                        </p:tgtEl>
                                      </p:cBhvr>
                                    </p:animEffect>
                                    <p:anim calcmode="lin" valueType="num">
                                      <p:cBhvr>
                                        <p:cTn id="3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3" dur="26">
                                          <p:stCondLst>
                                            <p:cond delay="650"/>
                                          </p:stCondLst>
                                        </p:cTn>
                                        <p:tgtEl>
                                          <p:spTgt spid="6"/>
                                        </p:tgtEl>
                                      </p:cBhvr>
                                      <p:to x="100000" y="60000"/>
                                    </p:animScale>
                                    <p:animScale>
                                      <p:cBhvr>
                                        <p:cTn id="44" dur="166" decel="50000">
                                          <p:stCondLst>
                                            <p:cond delay="676"/>
                                          </p:stCondLst>
                                        </p:cTn>
                                        <p:tgtEl>
                                          <p:spTgt spid="6"/>
                                        </p:tgtEl>
                                      </p:cBhvr>
                                      <p:to x="100000" y="100000"/>
                                    </p:animScale>
                                    <p:animScale>
                                      <p:cBhvr>
                                        <p:cTn id="45" dur="26">
                                          <p:stCondLst>
                                            <p:cond delay="1312"/>
                                          </p:stCondLst>
                                        </p:cTn>
                                        <p:tgtEl>
                                          <p:spTgt spid="6"/>
                                        </p:tgtEl>
                                      </p:cBhvr>
                                      <p:to x="100000" y="80000"/>
                                    </p:animScale>
                                    <p:animScale>
                                      <p:cBhvr>
                                        <p:cTn id="46" dur="166" decel="50000">
                                          <p:stCondLst>
                                            <p:cond delay="1338"/>
                                          </p:stCondLst>
                                        </p:cTn>
                                        <p:tgtEl>
                                          <p:spTgt spid="6"/>
                                        </p:tgtEl>
                                      </p:cBhvr>
                                      <p:to x="100000" y="100000"/>
                                    </p:animScale>
                                    <p:animScale>
                                      <p:cBhvr>
                                        <p:cTn id="47" dur="26">
                                          <p:stCondLst>
                                            <p:cond delay="1642"/>
                                          </p:stCondLst>
                                        </p:cTn>
                                        <p:tgtEl>
                                          <p:spTgt spid="6"/>
                                        </p:tgtEl>
                                      </p:cBhvr>
                                      <p:to x="100000" y="90000"/>
                                    </p:animScale>
                                    <p:animScale>
                                      <p:cBhvr>
                                        <p:cTn id="48" dur="166" decel="50000">
                                          <p:stCondLst>
                                            <p:cond delay="1668"/>
                                          </p:stCondLst>
                                        </p:cTn>
                                        <p:tgtEl>
                                          <p:spTgt spid="6"/>
                                        </p:tgtEl>
                                      </p:cBhvr>
                                      <p:to x="100000" y="100000"/>
                                    </p:animScale>
                                    <p:animScale>
                                      <p:cBhvr>
                                        <p:cTn id="49" dur="26">
                                          <p:stCondLst>
                                            <p:cond delay="1808"/>
                                          </p:stCondLst>
                                        </p:cTn>
                                        <p:tgtEl>
                                          <p:spTgt spid="6"/>
                                        </p:tgtEl>
                                      </p:cBhvr>
                                      <p:to x="100000" y="95000"/>
                                    </p:animScale>
                                    <p:animScale>
                                      <p:cBhvr>
                                        <p:cTn id="5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E99EEE-EC49-65B1-517C-2B41B3BF52D9}"/>
              </a:ext>
            </a:extLst>
          </p:cNvPr>
          <p:cNvSpPr>
            <a:spLocks noGrp="1"/>
          </p:cNvSpPr>
          <p:nvPr>
            <p:ph type="ctrTitle"/>
          </p:nvPr>
        </p:nvSpPr>
        <p:spPr/>
        <p:txBody>
          <a:bodyPr/>
          <a:lstStyle/>
          <a:p>
            <a:r>
              <a:rPr lang="nl-NL"/>
              <a:t>Aan de slag met het onderzoek</a:t>
            </a:r>
          </a:p>
        </p:txBody>
      </p:sp>
      <p:sp>
        <p:nvSpPr>
          <p:cNvPr id="4" name="Ondertitel 3">
            <a:extLst>
              <a:ext uri="{FF2B5EF4-FFF2-40B4-BE49-F238E27FC236}">
                <a16:creationId xmlns:a16="http://schemas.microsoft.com/office/drawing/2014/main" id="{C86ADD9A-541E-DBB3-FD04-468FC0E8BF8C}"/>
              </a:ext>
            </a:extLst>
          </p:cNvPr>
          <p:cNvSpPr>
            <a:spLocks noGrp="1"/>
          </p:cNvSpPr>
          <p:nvPr>
            <p:ph type="subTitle" idx="1"/>
          </p:nvPr>
        </p:nvSpPr>
        <p:spPr>
          <a:xfrm>
            <a:off x="1524000" y="3602038"/>
            <a:ext cx="9144000" cy="1655762"/>
          </a:xfrm>
          <a:prstGeom prst="rect">
            <a:avLst/>
          </a:prstGeom>
          <a:noFill/>
        </p:spPr>
        <p:txBody>
          <a:bodyPr wrap="none" lIns="91440" tIns="45720" rIns="91440" bIns="45720">
            <a:spAutoFit/>
          </a:bodyPr>
          <a:lstStyle/>
          <a:p>
            <a:pPr algn="ctr"/>
            <a:r>
              <a:rPr lang="nl-NL" sz="5400" b="1">
                <a:ln w="22225">
                  <a:solidFill>
                    <a:schemeClr val="accent2"/>
                  </a:solidFill>
                  <a:prstDash val="solid"/>
                </a:ln>
                <a:solidFill>
                  <a:schemeClr val="accent2">
                    <a:lumMod val="40000"/>
                    <a:lumOff val="60000"/>
                  </a:schemeClr>
                </a:solidFill>
              </a:rPr>
              <a:t>Enquête, interview etc. maken</a:t>
            </a:r>
          </a:p>
        </p:txBody>
      </p:sp>
    </p:spTree>
    <p:extLst>
      <p:ext uri="{BB962C8B-B14F-4D97-AF65-F5344CB8AC3E}">
        <p14:creationId xmlns:p14="http://schemas.microsoft.com/office/powerpoint/2010/main" val="21139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4FC54-2EE8-42E5-856A-644D1C9E106E}"/>
              </a:ext>
            </a:extLst>
          </p:cNvPr>
          <p:cNvSpPr>
            <a:spLocks noGrp="1"/>
          </p:cNvSpPr>
          <p:nvPr>
            <p:ph type="title"/>
          </p:nvPr>
        </p:nvSpPr>
        <p:spPr>
          <a:xfrm>
            <a:off x="535075" y="868102"/>
            <a:ext cx="7081067" cy="3716286"/>
          </a:xfrm>
        </p:spPr>
        <p:txBody>
          <a:bodyPr vert="horz" lIns="91440" tIns="45720" rIns="91440" bIns="45720" rtlCol="0" anchor="t">
            <a:normAutofit fontScale="90000"/>
          </a:bodyPr>
          <a:lstStyle/>
          <a:p>
            <a:r>
              <a:rPr lang="nl-NL" sz="3800" kern="1200">
                <a:solidFill>
                  <a:schemeClr val="tx1"/>
                </a:solidFill>
                <a:latin typeface="+mj-lt"/>
                <a:ea typeface="+mj-ea"/>
                <a:cs typeface="+mj-cs"/>
              </a:rPr>
              <a:t>De basis is jullie </a:t>
            </a:r>
            <a:r>
              <a:rPr lang="nl-NL" sz="3800" b="1" kern="1200">
                <a:solidFill>
                  <a:schemeClr val="tx1"/>
                </a:solidFill>
                <a:latin typeface="+mj-lt"/>
                <a:ea typeface="+mj-ea"/>
                <a:cs typeface="+mj-cs"/>
              </a:rPr>
              <a:t>onderzoeksopzet. </a:t>
            </a:r>
            <a:br>
              <a:rPr lang="nl-NL" sz="3800" kern="1200">
                <a:solidFill>
                  <a:schemeClr val="tx1"/>
                </a:solidFill>
                <a:latin typeface="+mj-lt"/>
                <a:ea typeface="+mj-ea"/>
                <a:cs typeface="+mj-cs"/>
              </a:rPr>
            </a:br>
            <a:br>
              <a:rPr lang="nl-NL" sz="3800" kern="1200">
                <a:solidFill>
                  <a:schemeClr val="tx1"/>
                </a:solidFill>
                <a:latin typeface="+mj-lt"/>
                <a:ea typeface="+mj-ea"/>
                <a:cs typeface="+mj-cs"/>
              </a:rPr>
            </a:br>
            <a:r>
              <a:rPr lang="nl-NL" sz="3800" kern="1200">
                <a:solidFill>
                  <a:schemeClr val="tx1"/>
                </a:solidFill>
                <a:latin typeface="+mj-lt"/>
                <a:ea typeface="+mj-ea"/>
                <a:cs typeface="+mj-cs"/>
              </a:rPr>
              <a:t>Hebben jullie methodes gekozen voor je onderzoek? En een planning gemaakt?</a:t>
            </a:r>
            <a:br>
              <a:rPr lang="nl-NL" sz="3800" kern="1200">
                <a:solidFill>
                  <a:schemeClr val="tx1"/>
                </a:solidFill>
                <a:latin typeface="+mj-lt"/>
                <a:ea typeface="+mj-ea"/>
                <a:cs typeface="+mj-cs"/>
              </a:rPr>
            </a:br>
            <a:br>
              <a:rPr lang="nl-NL" sz="3800" kern="1200">
                <a:solidFill>
                  <a:schemeClr val="tx1"/>
                </a:solidFill>
                <a:latin typeface="+mj-lt"/>
                <a:ea typeface="+mj-ea"/>
                <a:cs typeface="+mj-cs"/>
              </a:rPr>
            </a:br>
            <a:r>
              <a:rPr lang="nl-NL" sz="3800" kern="1200">
                <a:solidFill>
                  <a:schemeClr val="tx1"/>
                </a:solidFill>
                <a:latin typeface="+mj-lt"/>
                <a:ea typeface="+mj-ea"/>
                <a:cs typeface="+mj-cs"/>
              </a:rPr>
              <a:t>Die ga je nu uitwerken in volgorde passend bij jullie planning.</a:t>
            </a:r>
            <a:br>
              <a:rPr lang="en-US" sz="3800" kern="1200">
                <a:solidFill>
                  <a:schemeClr val="tx1"/>
                </a:solidFill>
                <a:latin typeface="+mj-lt"/>
                <a:ea typeface="+mj-ea"/>
                <a:cs typeface="+mj-cs"/>
              </a:rPr>
            </a:br>
            <a:br>
              <a:rPr lang="en-US" sz="3800" kern="1200">
                <a:solidFill>
                  <a:schemeClr val="tx1"/>
                </a:solidFill>
                <a:latin typeface="+mj-lt"/>
                <a:ea typeface="+mj-ea"/>
                <a:cs typeface="+mj-cs"/>
              </a:rPr>
            </a:br>
            <a:r>
              <a:rPr lang="nl-NL" sz="3800"/>
              <a:t>Eind </a:t>
            </a:r>
            <a:r>
              <a:rPr lang="nl-NL" sz="3800" kern="1200">
                <a:solidFill>
                  <a:schemeClr val="tx1"/>
                </a:solidFill>
                <a:latin typeface="+mj-lt"/>
                <a:ea typeface="+mj-ea"/>
                <a:cs typeface="+mj-cs"/>
              </a:rPr>
              <a:t>week 5 krijg je les over het verwerken van data…. </a:t>
            </a:r>
          </a:p>
        </p:txBody>
      </p:sp>
      <p:pic>
        <p:nvPicPr>
          <p:cNvPr id="3074" name="Picture 2" descr="Betere communicatie nodig om misverstanden over bijzonder beheer te  voorkomen | mrt | AFM">
            <a:extLst>
              <a:ext uri="{FF2B5EF4-FFF2-40B4-BE49-F238E27FC236}">
                <a16:creationId xmlns:a16="http://schemas.microsoft.com/office/drawing/2014/main" id="{B910671A-DFDE-41FE-A381-F97297CF6D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9"/>
          <a:stretch/>
        </p:blipFill>
        <p:spPr bwMode="auto">
          <a:xfrm>
            <a:off x="6863787" y="2726245"/>
            <a:ext cx="4918797" cy="27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50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C16B0-F7DC-41FF-9BFE-863A95ED51C9}"/>
              </a:ext>
            </a:extLst>
          </p:cNvPr>
          <p:cNvSpPr>
            <a:spLocks noGrp="1"/>
          </p:cNvSpPr>
          <p:nvPr>
            <p:ph type="title"/>
          </p:nvPr>
        </p:nvSpPr>
        <p:spPr>
          <a:xfrm>
            <a:off x="806713" y="609430"/>
            <a:ext cx="9849751" cy="1349671"/>
          </a:xfrm>
        </p:spPr>
        <p:txBody>
          <a:bodyPr vert="horz" lIns="91440" tIns="45720" rIns="91440" bIns="45720" rtlCol="0" anchor="b">
            <a:normAutofit fontScale="90000"/>
          </a:bodyPr>
          <a:lstStyle/>
          <a:p>
            <a:r>
              <a:rPr lang="nl-NL" sz="5400"/>
              <a:t>Fieldresearch </a:t>
            </a:r>
            <a:br>
              <a:rPr lang="nl-NL" sz="5400"/>
            </a:br>
            <a:r>
              <a:rPr lang="nl-NL" sz="5400"/>
              <a:t>Onderzoeksmethoden</a:t>
            </a:r>
            <a:endParaRPr lang="nl-NL" sz="5400" kern="1200">
              <a:solidFill>
                <a:schemeClr val="tx1"/>
              </a:solidFill>
              <a:latin typeface="+mj-lt"/>
              <a:ea typeface="+mj-ea"/>
              <a:cs typeface="+mj-cs"/>
            </a:endParaRPr>
          </a:p>
        </p:txBody>
      </p:sp>
      <p:sp>
        <p:nvSpPr>
          <p:cNvPr id="3" name="Tekstvak 2">
            <a:extLst>
              <a:ext uri="{FF2B5EF4-FFF2-40B4-BE49-F238E27FC236}">
                <a16:creationId xmlns:a16="http://schemas.microsoft.com/office/drawing/2014/main" id="{ACA01D28-C6B1-403E-A1CC-EC0D7AAB4947}"/>
              </a:ext>
            </a:extLst>
          </p:cNvPr>
          <p:cNvSpPr txBox="1"/>
          <p:nvPr/>
        </p:nvSpPr>
        <p:spPr>
          <a:xfrm>
            <a:off x="806713" y="1959101"/>
            <a:ext cx="9849751" cy="402193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b="1" err="1"/>
              <a:t>Kwalitatieve</a:t>
            </a:r>
            <a:r>
              <a:rPr lang="en-US" sz="2800" b="1"/>
              <a:t> </a:t>
            </a:r>
            <a:r>
              <a:rPr lang="en-US" sz="2800" b="1" err="1"/>
              <a:t>onderzoeksmethoden</a:t>
            </a:r>
            <a:r>
              <a:rPr lang="en-US" sz="2800" b="1"/>
              <a:t> </a:t>
            </a:r>
            <a:r>
              <a:rPr lang="en-US" sz="2800" b="1">
                <a:sym typeface="Wingdings" panose="05000000000000000000" pitchFamily="2" charset="2"/>
              </a:rPr>
              <a:t> </a:t>
            </a:r>
            <a:r>
              <a:rPr lang="en-US" sz="2800" err="1">
                <a:sym typeface="Wingdings" panose="05000000000000000000" pitchFamily="2" charset="2"/>
              </a:rPr>
              <a:t>dit</a:t>
            </a:r>
            <a:r>
              <a:rPr lang="en-US" sz="2800">
                <a:sym typeface="Wingdings" panose="05000000000000000000" pitchFamily="2" charset="2"/>
              </a:rPr>
              <a:t> is </a:t>
            </a:r>
            <a:r>
              <a:rPr lang="en-US" sz="2800" err="1">
                <a:sym typeface="Wingdings" panose="05000000000000000000" pitchFamily="2" charset="2"/>
              </a:rPr>
              <a:t>onderzoek</a:t>
            </a:r>
            <a:r>
              <a:rPr lang="en-US" sz="2800">
                <a:sym typeface="Wingdings" panose="05000000000000000000" pitchFamily="2" charset="2"/>
              </a:rPr>
              <a:t> met </a:t>
            </a:r>
            <a:r>
              <a:rPr lang="en-US" sz="2800" err="1">
                <a:sym typeface="Wingdings" panose="05000000000000000000" pitchFamily="2" charset="2"/>
              </a:rPr>
              <a:t>behulp</a:t>
            </a:r>
            <a:r>
              <a:rPr lang="en-US" sz="2800">
                <a:sym typeface="Wingdings" panose="05000000000000000000" pitchFamily="2" charset="2"/>
              </a:rPr>
              <a:t> van </a:t>
            </a:r>
            <a:r>
              <a:rPr lang="en-US" sz="2800" err="1">
                <a:sym typeface="Wingdings" panose="05000000000000000000" pitchFamily="2" charset="2"/>
              </a:rPr>
              <a:t>niet-cijfermatige</a:t>
            </a:r>
            <a:r>
              <a:rPr lang="en-US" sz="2800">
                <a:sym typeface="Wingdings" panose="05000000000000000000" pitchFamily="2" charset="2"/>
              </a:rPr>
              <a:t> </a:t>
            </a:r>
            <a:r>
              <a:rPr lang="en-US" sz="2800" err="1">
                <a:sym typeface="Wingdings" panose="05000000000000000000" pitchFamily="2" charset="2"/>
              </a:rPr>
              <a:t>gegevens</a:t>
            </a:r>
            <a:r>
              <a:rPr lang="en-US" sz="2800">
                <a:sym typeface="Wingdings" panose="05000000000000000000" pitchFamily="2" charset="2"/>
              </a:rPr>
              <a:t>, </a:t>
            </a:r>
            <a:r>
              <a:rPr lang="en-US" sz="2800" err="1">
                <a:sym typeface="Wingdings" panose="05000000000000000000" pitchFamily="2" charset="2"/>
              </a:rPr>
              <a:t>bijvoorbeeld</a:t>
            </a:r>
            <a:endParaRPr lang="en-US" sz="2800">
              <a:sym typeface="Wingdings" panose="05000000000000000000" pitchFamily="2" charset="2"/>
            </a:endParaRPr>
          </a:p>
          <a:p>
            <a:pPr marL="342900" indent="-342900">
              <a:lnSpc>
                <a:spcPct val="90000"/>
              </a:lnSpc>
              <a:spcAft>
                <a:spcPts val="600"/>
              </a:spcAft>
              <a:buFontTx/>
              <a:buChar char="-"/>
            </a:pPr>
            <a:r>
              <a:rPr lang="en-US" sz="2800" err="1">
                <a:sym typeface="Wingdings" panose="05000000000000000000" pitchFamily="2" charset="2"/>
              </a:rPr>
              <a:t>Groepsdiscussie</a:t>
            </a:r>
            <a:endParaRPr lang="en-US" sz="2800">
              <a:sym typeface="Wingdings" panose="05000000000000000000" pitchFamily="2" charset="2"/>
            </a:endParaRPr>
          </a:p>
          <a:p>
            <a:pPr marL="342900" indent="-342900">
              <a:lnSpc>
                <a:spcPct val="90000"/>
              </a:lnSpc>
              <a:spcAft>
                <a:spcPts val="600"/>
              </a:spcAft>
              <a:buFontTx/>
              <a:buChar char="-"/>
            </a:pPr>
            <a:r>
              <a:rPr lang="en-US" sz="2800" b="1">
                <a:sym typeface="Wingdings" panose="05000000000000000000" pitchFamily="2" charset="2"/>
              </a:rPr>
              <a:t>Interview </a:t>
            </a:r>
            <a:endParaRPr lang="en-US" sz="2800"/>
          </a:p>
          <a:p>
            <a:pPr indent="-228600">
              <a:lnSpc>
                <a:spcPct val="90000"/>
              </a:lnSpc>
              <a:spcAft>
                <a:spcPts val="600"/>
              </a:spcAft>
              <a:buFont typeface="Arial" panose="020B0604020202020204" pitchFamily="34" charset="0"/>
              <a:buChar char="•"/>
            </a:pPr>
            <a:endParaRPr lang="en-US" sz="2800" b="1"/>
          </a:p>
          <a:p>
            <a:pPr indent="-228600">
              <a:lnSpc>
                <a:spcPct val="90000"/>
              </a:lnSpc>
              <a:spcAft>
                <a:spcPts val="600"/>
              </a:spcAft>
              <a:buFont typeface="Arial" panose="020B0604020202020204" pitchFamily="34" charset="0"/>
              <a:buChar char="•"/>
            </a:pPr>
            <a:r>
              <a:rPr lang="en-US" sz="2800" b="1" err="1"/>
              <a:t>Kwantitatieve</a:t>
            </a:r>
            <a:r>
              <a:rPr lang="en-US" sz="2800" b="1"/>
              <a:t> </a:t>
            </a:r>
            <a:r>
              <a:rPr lang="en-US" sz="2800" b="1" err="1"/>
              <a:t>onderzoeksmethoden</a:t>
            </a:r>
            <a:r>
              <a:rPr lang="en-US" sz="2800" b="1"/>
              <a:t> </a:t>
            </a:r>
            <a:r>
              <a:rPr lang="en-US" sz="2800" b="1">
                <a:sym typeface="Wingdings" panose="05000000000000000000" pitchFamily="2" charset="2"/>
              </a:rPr>
              <a:t> </a:t>
            </a:r>
            <a:r>
              <a:rPr lang="en-US" sz="2800" err="1">
                <a:sym typeface="Wingdings" panose="05000000000000000000" pitchFamily="2" charset="2"/>
              </a:rPr>
              <a:t>dit</a:t>
            </a:r>
            <a:r>
              <a:rPr lang="en-US" sz="2800">
                <a:sym typeface="Wingdings" panose="05000000000000000000" pitchFamily="2" charset="2"/>
              </a:rPr>
              <a:t> is </a:t>
            </a:r>
            <a:r>
              <a:rPr lang="en-US" sz="2800" err="1">
                <a:sym typeface="Wingdings" panose="05000000000000000000" pitchFamily="2" charset="2"/>
              </a:rPr>
              <a:t>onderzoek</a:t>
            </a:r>
            <a:r>
              <a:rPr lang="en-US" sz="2800">
                <a:sym typeface="Wingdings" panose="05000000000000000000" pitchFamily="2" charset="2"/>
              </a:rPr>
              <a:t> met </a:t>
            </a:r>
            <a:r>
              <a:rPr lang="en-US" sz="2800" err="1">
                <a:sym typeface="Wingdings" panose="05000000000000000000" pitchFamily="2" charset="2"/>
              </a:rPr>
              <a:t>behulp</a:t>
            </a:r>
            <a:r>
              <a:rPr lang="en-US" sz="2800">
                <a:sym typeface="Wingdings" panose="05000000000000000000" pitchFamily="2" charset="2"/>
              </a:rPr>
              <a:t> van </a:t>
            </a:r>
            <a:r>
              <a:rPr lang="en-US" sz="2800" err="1">
                <a:sym typeface="Wingdings" panose="05000000000000000000" pitchFamily="2" charset="2"/>
              </a:rPr>
              <a:t>cijfermatige</a:t>
            </a:r>
            <a:r>
              <a:rPr lang="en-US" sz="2800">
                <a:sym typeface="Wingdings" panose="05000000000000000000" pitchFamily="2" charset="2"/>
              </a:rPr>
              <a:t> </a:t>
            </a:r>
            <a:r>
              <a:rPr lang="en-US" sz="2800" err="1">
                <a:sym typeface="Wingdings" panose="05000000000000000000" pitchFamily="2" charset="2"/>
              </a:rPr>
              <a:t>gegevens</a:t>
            </a:r>
            <a:r>
              <a:rPr lang="en-US" sz="2800">
                <a:sym typeface="Wingdings" panose="05000000000000000000" pitchFamily="2" charset="2"/>
              </a:rPr>
              <a:t>, </a:t>
            </a:r>
            <a:r>
              <a:rPr lang="en-US" sz="2800" err="1">
                <a:sym typeface="Wingdings" panose="05000000000000000000" pitchFamily="2" charset="2"/>
              </a:rPr>
              <a:t>bijvoorbeeld</a:t>
            </a:r>
            <a:endParaRPr lang="en-US" sz="2800">
              <a:sym typeface="Wingdings" panose="05000000000000000000" pitchFamily="2" charset="2"/>
            </a:endParaRPr>
          </a:p>
          <a:p>
            <a:pPr marL="342900" indent="-342900">
              <a:lnSpc>
                <a:spcPct val="90000"/>
              </a:lnSpc>
              <a:spcAft>
                <a:spcPts val="600"/>
              </a:spcAft>
              <a:buFontTx/>
              <a:buChar char="-"/>
            </a:pPr>
            <a:r>
              <a:rPr lang="en-US" sz="2800" b="1" err="1">
                <a:sym typeface="Wingdings" panose="05000000000000000000" pitchFamily="2" charset="2"/>
              </a:rPr>
              <a:t>Enquête</a:t>
            </a:r>
            <a:endParaRPr lang="en-US" sz="2800" b="1">
              <a:sym typeface="Wingdings" panose="05000000000000000000" pitchFamily="2" charset="2"/>
            </a:endParaRPr>
          </a:p>
          <a:p>
            <a:pPr marL="342900" indent="-342900">
              <a:lnSpc>
                <a:spcPct val="90000"/>
              </a:lnSpc>
              <a:spcAft>
                <a:spcPts val="600"/>
              </a:spcAft>
              <a:buFontTx/>
              <a:buChar char="-"/>
            </a:pPr>
            <a:r>
              <a:rPr lang="en-US" sz="2800" err="1">
                <a:sym typeface="Wingdings" panose="05000000000000000000" pitchFamily="2" charset="2"/>
              </a:rPr>
              <a:t>Observatie</a:t>
            </a:r>
            <a:endParaRPr lang="en-US" sz="2800"/>
          </a:p>
        </p:txBody>
      </p:sp>
    </p:spTree>
    <p:extLst>
      <p:ext uri="{BB962C8B-B14F-4D97-AF65-F5344CB8AC3E}">
        <p14:creationId xmlns:p14="http://schemas.microsoft.com/office/powerpoint/2010/main" val="2264446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CB132-DA47-4E55-90BC-1C66EBFFC0EA}"/>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Topiclijst</a:t>
            </a:r>
          </a:p>
        </p:txBody>
      </p:sp>
      <p:pic>
        <p:nvPicPr>
          <p:cNvPr id="3" name="Picture 2" descr="Amberscript voor het foutloos uitwerken van uw interviews | AVT">
            <a:extLst>
              <a:ext uri="{FF2B5EF4-FFF2-40B4-BE49-F238E27FC236}">
                <a16:creationId xmlns:a16="http://schemas.microsoft.com/office/drawing/2014/main" id="{55485513-3EBA-4739-B0C6-CB489A0FA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22" r="18727"/>
          <a:stretch/>
        </p:blipFill>
        <p:spPr bwMode="auto">
          <a:xfrm>
            <a:off x="8282530" y="2983583"/>
            <a:ext cx="3521413" cy="2537805"/>
          </a:xfrm>
          <a:prstGeom prst="rect">
            <a:avLst/>
          </a:prstGeom>
          <a:noFill/>
          <a:extLst>
            <a:ext uri="{909E8E84-426E-40DD-AFC4-6F175D3DCCD1}">
              <a14:hiddenFill xmlns:a14="http://schemas.microsoft.com/office/drawing/2010/main">
                <a:solidFill>
                  <a:srgbClr val="FFFFFF"/>
                </a:solidFill>
              </a14:hiddenFill>
            </a:ext>
          </a:extLst>
        </p:spPr>
      </p:pic>
      <p:sp>
        <p:nvSpPr>
          <p:cNvPr id="40" name="Tekstvak 39">
            <a:extLst>
              <a:ext uri="{FF2B5EF4-FFF2-40B4-BE49-F238E27FC236}">
                <a16:creationId xmlns:a16="http://schemas.microsoft.com/office/drawing/2014/main" id="{5FAE7486-8753-4862-9A3C-A21EF87BB69E}"/>
              </a:ext>
            </a:extLst>
          </p:cNvPr>
          <p:cNvSpPr txBox="1"/>
          <p:nvPr/>
        </p:nvSpPr>
        <p:spPr>
          <a:xfrm>
            <a:off x="956048" y="1885684"/>
            <a:ext cx="6552728" cy="2000548"/>
          </a:xfrm>
          <a:prstGeom prst="rect">
            <a:avLst/>
          </a:prstGeom>
          <a:noFill/>
          <a:ln>
            <a:solidFill>
              <a:schemeClr val="tx1"/>
            </a:solidFill>
          </a:ln>
        </p:spPr>
        <p:txBody>
          <a:bodyPr wrap="square">
            <a:spAutoFit/>
          </a:bodyPr>
          <a:lstStyle/>
          <a:p>
            <a:r>
              <a:rPr lang="nl-NL" sz="2400"/>
              <a:t>Een topiclijst is een lijst met thema’s/onderwerpen die in het interview minimaal ter sprake moeten komen.</a:t>
            </a:r>
          </a:p>
          <a:p>
            <a:endParaRPr lang="nl-NL" sz="2800"/>
          </a:p>
          <a:p>
            <a:r>
              <a:rPr lang="nl-NL" sz="2400"/>
              <a:t>Maak er daarna vragen van!</a:t>
            </a:r>
          </a:p>
        </p:txBody>
      </p:sp>
      <p:sp>
        <p:nvSpPr>
          <p:cNvPr id="45" name="Tijdelijke aanduiding voor inhoud 2">
            <a:extLst>
              <a:ext uri="{FF2B5EF4-FFF2-40B4-BE49-F238E27FC236}">
                <a16:creationId xmlns:a16="http://schemas.microsoft.com/office/drawing/2014/main" id="{02ECB1DB-02E8-46AF-AE82-A1858A3F42DB}"/>
              </a:ext>
            </a:extLst>
          </p:cNvPr>
          <p:cNvSpPr txBox="1">
            <a:spLocks/>
          </p:cNvSpPr>
          <p:nvPr/>
        </p:nvSpPr>
        <p:spPr>
          <a:xfrm>
            <a:off x="914872" y="955237"/>
            <a:ext cx="6635080" cy="830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t>Start met het maken van een topiclijst</a:t>
            </a:r>
          </a:p>
          <a:p>
            <a:endParaRPr lang="nl-NL"/>
          </a:p>
        </p:txBody>
      </p:sp>
      <p:sp>
        <p:nvSpPr>
          <p:cNvPr id="4" name="Tekstvak 3">
            <a:extLst>
              <a:ext uri="{FF2B5EF4-FFF2-40B4-BE49-F238E27FC236}">
                <a16:creationId xmlns:a16="http://schemas.microsoft.com/office/drawing/2014/main" id="{406B8BD5-1F83-00A0-A114-134795699400}"/>
              </a:ext>
            </a:extLst>
          </p:cNvPr>
          <p:cNvSpPr txBox="1"/>
          <p:nvPr/>
        </p:nvSpPr>
        <p:spPr>
          <a:xfrm>
            <a:off x="914872" y="4425435"/>
            <a:ext cx="6094070" cy="646331"/>
          </a:xfrm>
          <a:prstGeom prst="rect">
            <a:avLst/>
          </a:prstGeom>
          <a:noFill/>
        </p:spPr>
        <p:txBody>
          <a:bodyPr wrap="square">
            <a:spAutoFit/>
          </a:bodyPr>
          <a:lstStyle/>
          <a:p>
            <a:r>
              <a:rPr lang="nl-NL">
                <a:hlinkClick r:id="rId3"/>
              </a:rPr>
              <a:t>https://educatie-en-school.infonu.nl/methodiek/38809-hoe-maak-ik-een-goede-vragenlijst-of-enquete.html</a:t>
            </a:r>
            <a:r>
              <a:rPr lang="nl-NL"/>
              <a:t> </a:t>
            </a:r>
          </a:p>
        </p:txBody>
      </p:sp>
      <p:sp>
        <p:nvSpPr>
          <p:cNvPr id="5" name="Tekstvak 4">
            <a:extLst>
              <a:ext uri="{FF2B5EF4-FFF2-40B4-BE49-F238E27FC236}">
                <a16:creationId xmlns:a16="http://schemas.microsoft.com/office/drawing/2014/main" id="{7908A3B1-58C1-1DD8-6D10-4563A9C3A0A4}"/>
              </a:ext>
            </a:extLst>
          </p:cNvPr>
          <p:cNvSpPr txBox="1"/>
          <p:nvPr/>
        </p:nvSpPr>
        <p:spPr>
          <a:xfrm>
            <a:off x="862436" y="5226114"/>
            <a:ext cx="6094070" cy="369332"/>
          </a:xfrm>
          <a:prstGeom prst="rect">
            <a:avLst/>
          </a:prstGeom>
          <a:noFill/>
        </p:spPr>
        <p:txBody>
          <a:bodyPr wrap="square">
            <a:spAutoFit/>
          </a:bodyPr>
          <a:lstStyle/>
          <a:p>
            <a:r>
              <a:rPr lang="nl-NL">
                <a:hlinkClick r:id="rId4"/>
              </a:rPr>
              <a:t>https://www.studiemeesters.nl/scriptie/perfecte-enquetes/</a:t>
            </a:r>
            <a:r>
              <a:rPr lang="nl-NL"/>
              <a:t> </a:t>
            </a:r>
          </a:p>
        </p:txBody>
      </p:sp>
    </p:spTree>
    <p:extLst>
      <p:ext uri="{BB962C8B-B14F-4D97-AF65-F5344CB8AC3E}">
        <p14:creationId xmlns:p14="http://schemas.microsoft.com/office/powerpoint/2010/main" val="117382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26F41-D311-48AF-A393-DDBDDD08BFF6}"/>
              </a:ext>
            </a:extLst>
          </p:cNvPr>
          <p:cNvSpPr>
            <a:spLocks noGrp="1"/>
          </p:cNvSpPr>
          <p:nvPr>
            <p:ph type="title"/>
          </p:nvPr>
        </p:nvSpPr>
        <p:spPr/>
        <p:txBody>
          <a:bodyPr/>
          <a:lstStyle/>
          <a:p>
            <a:r>
              <a:rPr lang="nl-NL"/>
              <a:t>Extra input: enquête </a:t>
            </a:r>
          </a:p>
        </p:txBody>
      </p:sp>
      <p:pic>
        <p:nvPicPr>
          <p:cNvPr id="4" name="Afbeelding 3">
            <a:extLst>
              <a:ext uri="{FF2B5EF4-FFF2-40B4-BE49-F238E27FC236}">
                <a16:creationId xmlns:a16="http://schemas.microsoft.com/office/drawing/2014/main" id="{B56E5B30-DA2E-43C1-B597-4F410802723E}"/>
              </a:ext>
            </a:extLst>
          </p:cNvPr>
          <p:cNvPicPr>
            <a:picLocks noChangeAspect="1"/>
          </p:cNvPicPr>
          <p:nvPr/>
        </p:nvPicPr>
        <p:blipFill rotWithShape="1">
          <a:blip r:embed="rId2"/>
          <a:srcRect l="37667" t="29481" r="14166" b="27408"/>
          <a:stretch/>
        </p:blipFill>
        <p:spPr>
          <a:xfrm>
            <a:off x="249554" y="1225966"/>
            <a:ext cx="10144126" cy="5107164"/>
          </a:xfrm>
          <a:prstGeom prst="rect">
            <a:avLst/>
          </a:prstGeom>
        </p:spPr>
      </p:pic>
    </p:spTree>
    <p:extLst>
      <p:ext uri="{BB962C8B-B14F-4D97-AF65-F5344CB8AC3E}">
        <p14:creationId xmlns:p14="http://schemas.microsoft.com/office/powerpoint/2010/main" val="29426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388A0-77BC-4C06-B76F-75F3828EF86D}"/>
              </a:ext>
            </a:extLst>
          </p:cNvPr>
          <p:cNvSpPr>
            <a:spLocks noGrp="1"/>
          </p:cNvSpPr>
          <p:nvPr>
            <p:ph type="title"/>
          </p:nvPr>
        </p:nvSpPr>
        <p:spPr/>
        <p:txBody>
          <a:bodyPr/>
          <a:lstStyle/>
          <a:p>
            <a:r>
              <a:rPr lang="nl-NL">
                <a:latin typeface="+mn-lt"/>
              </a:rPr>
              <a:t>Let op: </a:t>
            </a:r>
          </a:p>
        </p:txBody>
      </p:sp>
      <p:sp>
        <p:nvSpPr>
          <p:cNvPr id="3" name="Tekstvak 2">
            <a:extLst>
              <a:ext uri="{FF2B5EF4-FFF2-40B4-BE49-F238E27FC236}">
                <a16:creationId xmlns:a16="http://schemas.microsoft.com/office/drawing/2014/main" id="{6481927D-3A04-4054-9B6C-1A178EB0241D}"/>
              </a:ext>
            </a:extLst>
          </p:cNvPr>
          <p:cNvSpPr txBox="1"/>
          <p:nvPr/>
        </p:nvSpPr>
        <p:spPr>
          <a:xfrm>
            <a:off x="906778" y="1475204"/>
            <a:ext cx="9818371" cy="4154984"/>
          </a:xfrm>
          <a:prstGeom prst="rect">
            <a:avLst/>
          </a:prstGeom>
          <a:noFill/>
        </p:spPr>
        <p:txBody>
          <a:bodyPr wrap="square">
            <a:spAutoFit/>
          </a:bodyPr>
          <a:lstStyle/>
          <a:p>
            <a:r>
              <a:rPr lang="nl-NL" sz="2400"/>
              <a:t>• vraag maar één ding tegelijk (dus niet: ‘gaat u vaak naar bioscoop of theater’?); </a:t>
            </a:r>
          </a:p>
          <a:p>
            <a:r>
              <a:rPr lang="nl-NL" sz="2400"/>
              <a:t>• maak de vragen niet te lang (hoe korter, hoe duidelijker!); </a:t>
            </a:r>
          </a:p>
          <a:p>
            <a:r>
              <a:rPr lang="nl-NL" sz="2400"/>
              <a:t>• stel concrete vragen (geen vage, subjectieve termen erin zoals ‘vaak’, ‘regelmatig’, ‘soms’); </a:t>
            </a:r>
          </a:p>
          <a:p>
            <a:r>
              <a:rPr lang="nl-NL" sz="2400"/>
              <a:t>• pas het taalgebruik aan de doelgroep aan (moeilijke termen kunnen wel bij advocaten maar niet bij basisschoolkinderen);</a:t>
            </a:r>
          </a:p>
          <a:p>
            <a:r>
              <a:rPr lang="nl-NL" sz="2400"/>
              <a:t>• maak de vragenlijst kort, aantrekkelijk en overzichtelijk;</a:t>
            </a:r>
          </a:p>
          <a:p>
            <a:r>
              <a:rPr lang="nl-NL" sz="2400"/>
              <a:t>• zet de vragen in een voor de respondent logische volgorde (maak een</a:t>
            </a:r>
          </a:p>
          <a:p>
            <a:r>
              <a:rPr lang="nl-NL" sz="2400"/>
              <a:t>logische indeling in blokken van vragen en bevraag in ieder blok een</a:t>
            </a:r>
          </a:p>
          <a:p>
            <a:r>
              <a:rPr lang="nl-NL" sz="2400"/>
              <a:t>ander onderwerp)</a:t>
            </a:r>
          </a:p>
        </p:txBody>
      </p:sp>
    </p:spTree>
    <p:extLst>
      <p:ext uri="{BB962C8B-B14F-4D97-AF65-F5344CB8AC3E}">
        <p14:creationId xmlns:p14="http://schemas.microsoft.com/office/powerpoint/2010/main" val="289518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D74ED-2E77-4B20-A09D-C0BEF3F1689C}"/>
              </a:ext>
            </a:extLst>
          </p:cNvPr>
          <p:cNvSpPr>
            <a:spLocks noGrp="1"/>
          </p:cNvSpPr>
          <p:nvPr>
            <p:ph type="title"/>
          </p:nvPr>
        </p:nvSpPr>
        <p:spPr>
          <a:xfrm>
            <a:off x="838200" y="118852"/>
            <a:ext cx="10515600" cy="1325563"/>
          </a:xfrm>
        </p:spPr>
        <p:txBody>
          <a:bodyPr/>
          <a:lstStyle/>
          <a:p>
            <a:r>
              <a:rPr lang="nl-NL"/>
              <a:t>Antwoordmogelijkheden</a:t>
            </a:r>
          </a:p>
        </p:txBody>
      </p:sp>
      <p:pic>
        <p:nvPicPr>
          <p:cNvPr id="4" name="Afbeelding 3">
            <a:extLst>
              <a:ext uri="{FF2B5EF4-FFF2-40B4-BE49-F238E27FC236}">
                <a16:creationId xmlns:a16="http://schemas.microsoft.com/office/drawing/2014/main" id="{7A4704D8-F533-4A99-9277-B74F35A79604}"/>
              </a:ext>
            </a:extLst>
          </p:cNvPr>
          <p:cNvPicPr>
            <a:picLocks noChangeAspect="1"/>
          </p:cNvPicPr>
          <p:nvPr/>
        </p:nvPicPr>
        <p:blipFill rotWithShape="1">
          <a:blip r:embed="rId2"/>
          <a:srcRect l="45083" t="22223" r="20417" b="40676"/>
          <a:stretch/>
        </p:blipFill>
        <p:spPr>
          <a:xfrm>
            <a:off x="838200" y="1290320"/>
            <a:ext cx="8296996" cy="5019040"/>
          </a:xfrm>
          <a:prstGeom prst="rect">
            <a:avLst/>
          </a:prstGeom>
        </p:spPr>
      </p:pic>
    </p:spTree>
    <p:extLst>
      <p:ext uri="{BB962C8B-B14F-4D97-AF65-F5344CB8AC3E}">
        <p14:creationId xmlns:p14="http://schemas.microsoft.com/office/powerpoint/2010/main" val="3390548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F9D0AB-5319-426B-B2CE-F9DE40970528}"/>
              </a:ext>
            </a:extLst>
          </p:cNvPr>
          <p:cNvPicPr>
            <a:picLocks noChangeAspect="1"/>
          </p:cNvPicPr>
          <p:nvPr/>
        </p:nvPicPr>
        <p:blipFill rotWithShape="1">
          <a:blip r:embed="rId2"/>
          <a:srcRect l="43833" t="58668" r="18417" b="8296"/>
          <a:stretch/>
        </p:blipFill>
        <p:spPr>
          <a:xfrm>
            <a:off x="650240" y="975360"/>
            <a:ext cx="10319462" cy="5080000"/>
          </a:xfrm>
          <a:prstGeom prst="rect">
            <a:avLst/>
          </a:prstGeom>
        </p:spPr>
      </p:pic>
    </p:spTree>
    <p:extLst>
      <p:ext uri="{BB962C8B-B14F-4D97-AF65-F5344CB8AC3E}">
        <p14:creationId xmlns:p14="http://schemas.microsoft.com/office/powerpoint/2010/main" val="223883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a:solidFill>
                  <a:srgbClr val="00B0F0"/>
                </a:solidFill>
                <a:latin typeface="Arial" panose="020B0604020202020204" pitchFamily="34" charset="0"/>
                <a:cs typeface="Arial" panose="020B0604020202020204" pitchFamily="34" charset="0"/>
              </a:rPr>
              <a:t>De leefbare stad</a:t>
            </a:r>
            <a:endParaRPr lang="nl-NL" sz="4400">
              <a:solidFill>
                <a:srgbClr val="00B0F0"/>
              </a:solidFill>
              <a:latin typeface="Arial" panose="020B0604020202020204" pitchFamily="34" charset="0"/>
              <a:cs typeface="Arial" panose="020B0604020202020204" pitchFamily="34" charset="0"/>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97287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a:solidFill>
                  <a:srgbClr val="000644"/>
                </a:solidFill>
                <a:latin typeface="Arial" panose="020B0604020202020204" pitchFamily="34" charset="0"/>
                <a:cs typeface="Arial" panose="020B0604020202020204" pitchFamily="34" charset="0"/>
              </a:rPr>
              <a:t>IBS Thema</a:t>
            </a:r>
          </a:p>
          <a:p>
            <a:pPr marL="0" indent="0">
              <a:buNone/>
            </a:pPr>
            <a:r>
              <a:rPr lang="nl-NL" sz="1200">
                <a:latin typeface="Arial" panose="020B0604020202020204" pitchFamily="34" charset="0"/>
                <a:cs typeface="Arial" panose="020B0604020202020204" pitchFamily="34" charset="0"/>
              </a:rPr>
              <a:t>X    Onderzoeksopzet</a:t>
            </a:r>
          </a:p>
          <a:p>
            <a:pPr marL="0" indent="0">
              <a:buNone/>
            </a:pPr>
            <a:r>
              <a:rPr lang="nl-NL" sz="1200">
                <a:latin typeface="Arial" panose="020B0604020202020204" pitchFamily="34" charset="0"/>
                <a:cs typeface="Arial" panose="020B0604020202020204" pitchFamily="34" charset="0"/>
              </a:rPr>
              <a:t>X    Theoretisch kader</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Burgerparticipatie</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Onderzoeksresultaten- en advies</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5" y="1727561"/>
            <a:ext cx="3663592" cy="3863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a:solidFill>
                  <a:srgbClr val="000644"/>
                </a:solidFill>
                <a:latin typeface="Arial" panose="020B0604020202020204" pitchFamily="34" charset="0"/>
                <a:cs typeface="Arial" panose="020B0604020202020204" pitchFamily="34" charset="0"/>
              </a:rPr>
              <a:t>Begrippen</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Onderzoeksmethode</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Deskresearch</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Fieldresearch</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Kwantitatief onderzoek</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Enquête </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Kwalitatief onderzoek</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Interview</a:t>
            </a:r>
          </a:p>
          <a:p>
            <a:pPr marL="0" indent="0">
              <a:buNone/>
            </a:pPr>
            <a:endParaRPr lang="nl-NL" sz="1800">
              <a:latin typeface="Arial" panose="020B0604020202020204" pitchFamily="34" charset="0"/>
              <a:cs typeface="Arial" panose="020B0604020202020204" pitchFamily="34" charset="0"/>
            </a:endParaRPr>
          </a:p>
          <a:p>
            <a:pPr marL="0" indent="0">
              <a:buNone/>
            </a:pPr>
            <a:endParaRPr lang="nl-NL" sz="180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1784746466"/>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a:solidFill>
                            <a:schemeClr val="bg2"/>
                          </a:solidFill>
                        </a:rPr>
                        <a:t>Week 1</a:t>
                      </a:r>
                      <a:endParaRPr lang="nl-NL" sz="1200" b="0" kern="1200">
                        <a:solidFill>
                          <a:schemeClr val="bg2"/>
                        </a:solidFill>
                        <a:latin typeface="+mn-lt"/>
                        <a:ea typeface="+mn-ea"/>
                        <a:cs typeface="+mn-cs"/>
                      </a:endParaRPr>
                    </a:p>
                  </a:txBody>
                  <a:tcPr anchor="ctr"/>
                </a:tc>
                <a:tc>
                  <a:txBody>
                    <a:bodyPr/>
                    <a:lstStyle/>
                    <a:p>
                      <a:pPr marL="0" algn="ctr" defTabSz="914400" rtl="0" eaLnBrk="1" latinLnBrk="0" hangingPunct="1"/>
                      <a:r>
                        <a:rPr lang="nl-NL" sz="1200" b="0" kern="1200">
                          <a:solidFill>
                            <a:schemeClr val="bg2"/>
                          </a:solidFill>
                        </a:rPr>
                        <a:t>Week 2</a:t>
                      </a:r>
                      <a:endParaRPr lang="nl-NL" sz="1200" b="0" kern="1200">
                        <a:solidFill>
                          <a:schemeClr val="bg2"/>
                        </a:solidFill>
                        <a:latin typeface="+mn-lt"/>
                        <a:ea typeface="+mn-ea"/>
                        <a:cs typeface="+mn-cs"/>
                      </a:endParaRPr>
                    </a:p>
                  </a:txBody>
                  <a:tcPr anchor="ctr"/>
                </a:tc>
                <a:tc>
                  <a:txBody>
                    <a:bodyPr/>
                    <a:lstStyle/>
                    <a:p>
                      <a:pPr algn="ctr"/>
                      <a:r>
                        <a:rPr lang="nl-NL" sz="1200" b="0" kern="1200">
                          <a:solidFill>
                            <a:schemeClr val="bg2"/>
                          </a:solidFill>
                        </a:rPr>
                        <a:t>Week 3</a:t>
                      </a:r>
                      <a:endParaRPr lang="nl-NL" sz="1200" b="0" kern="1200">
                        <a:solidFill>
                          <a:schemeClr val="bg2"/>
                        </a:solidFill>
                        <a:latin typeface="+mn-lt"/>
                        <a:ea typeface="+mn-ea"/>
                        <a:cs typeface="+mn-cs"/>
                      </a:endParaRPr>
                    </a:p>
                  </a:txBody>
                  <a:tcPr anchor="ctr"/>
                </a:tc>
                <a:tc>
                  <a:txBody>
                    <a:bodyPr/>
                    <a:lstStyle/>
                    <a:p>
                      <a:pPr algn="ctr"/>
                      <a:r>
                        <a:rPr lang="nl-NL" sz="1200" b="1" kern="1200">
                          <a:solidFill>
                            <a:schemeClr val="tx1"/>
                          </a:solidFill>
                        </a:rPr>
                        <a:t>Week 4</a:t>
                      </a:r>
                      <a:endParaRPr lang="nl-NL" sz="1200" b="1" kern="1200">
                        <a:solidFill>
                          <a:schemeClr val="tx1"/>
                        </a:solidFill>
                        <a:latin typeface="+mn-lt"/>
                        <a:ea typeface="+mn-ea"/>
                        <a:cs typeface="+mn-cs"/>
                      </a:endParaRPr>
                    </a:p>
                  </a:txBody>
                  <a:tcPr anchor="ctr"/>
                </a:tc>
                <a:tc>
                  <a:txBody>
                    <a:bodyPr/>
                    <a:lstStyle/>
                    <a:p>
                      <a:pPr algn="ctr"/>
                      <a:r>
                        <a:rPr lang="nl-NL" sz="1200" b="1" kern="1200">
                          <a:solidFill>
                            <a:schemeClr val="bg1">
                              <a:lumMod val="85000"/>
                            </a:schemeClr>
                          </a:solidFill>
                        </a:rPr>
                        <a:t>Week 5</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a:solidFill>
                  <a:srgbClr val="000644"/>
                </a:solidFill>
                <a:latin typeface="Arial" panose="020B0604020202020204" pitchFamily="34" charset="0"/>
                <a:cs typeface="Arial" panose="020B0604020202020204" pitchFamily="34" charset="0"/>
              </a:rPr>
              <a:t>IBS Toetsing</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Kennistoets</a:t>
            </a:r>
          </a:p>
          <a:p>
            <a:pPr marL="0" indent="0">
              <a:buNone/>
            </a:pPr>
            <a:r>
              <a:rPr lang="nl-NL" sz="1200">
                <a:latin typeface="Arial" panose="020B0604020202020204" pitchFamily="34" charset="0"/>
                <a:cs typeface="Arial" panose="020B0604020202020204" pitchFamily="34" charset="0"/>
              </a:rPr>
              <a:t>X    Adviesrapport</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Pecha</a:t>
            </a: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Kucha</a:t>
            </a:r>
            <a:endParaRPr lang="nl-NL" sz="1200">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191440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B1F29-571E-4D68-8673-3E53FF40AF4B}"/>
              </a:ext>
            </a:extLst>
          </p:cNvPr>
          <p:cNvSpPr>
            <a:spLocks noGrp="1"/>
          </p:cNvSpPr>
          <p:nvPr>
            <p:ph type="title"/>
          </p:nvPr>
        </p:nvSpPr>
        <p:spPr/>
        <p:txBody>
          <a:bodyPr/>
          <a:lstStyle/>
          <a:p>
            <a:r>
              <a:rPr lang="nl-NL" err="1"/>
              <a:t>Likert</a:t>
            </a:r>
            <a:r>
              <a:rPr lang="nl-NL"/>
              <a:t> schaal </a:t>
            </a:r>
          </a:p>
        </p:txBody>
      </p:sp>
      <p:sp>
        <p:nvSpPr>
          <p:cNvPr id="4" name="Tekstvak 3">
            <a:extLst>
              <a:ext uri="{FF2B5EF4-FFF2-40B4-BE49-F238E27FC236}">
                <a16:creationId xmlns:a16="http://schemas.microsoft.com/office/drawing/2014/main" id="{B0B5BD1C-B58C-4D17-BABB-00511F2E8982}"/>
              </a:ext>
            </a:extLst>
          </p:cNvPr>
          <p:cNvSpPr txBox="1"/>
          <p:nvPr/>
        </p:nvSpPr>
        <p:spPr>
          <a:xfrm>
            <a:off x="923925" y="1436534"/>
            <a:ext cx="6096000" cy="830997"/>
          </a:xfrm>
          <a:prstGeom prst="rect">
            <a:avLst/>
          </a:prstGeom>
          <a:noFill/>
        </p:spPr>
        <p:txBody>
          <a:bodyPr wrap="square">
            <a:spAutoFit/>
          </a:bodyPr>
          <a:lstStyle/>
          <a:p>
            <a:pPr algn="l"/>
            <a:r>
              <a:rPr lang="nl-NL" sz="2400" b="0" i="0">
                <a:solidFill>
                  <a:srgbClr val="73879C"/>
                </a:solidFill>
                <a:effectLst/>
                <a:latin typeface="Source Sans Pro" panose="020B0503030403020204" pitchFamily="34" charset="0"/>
              </a:rPr>
              <a:t>5-punts en 7-punts </a:t>
            </a:r>
            <a:r>
              <a:rPr lang="nl-NL" sz="2400" err="1">
                <a:solidFill>
                  <a:srgbClr val="73879C"/>
                </a:solidFill>
                <a:latin typeface="Source Sans Pro" panose="020B0503030403020204" pitchFamily="34" charset="0"/>
              </a:rPr>
              <a:t>L</a:t>
            </a:r>
            <a:r>
              <a:rPr lang="nl-NL" sz="2400" b="0" i="0" err="1">
                <a:solidFill>
                  <a:srgbClr val="73879C"/>
                </a:solidFill>
                <a:effectLst/>
                <a:latin typeface="Source Sans Pro" panose="020B0503030403020204" pitchFamily="34" charset="0"/>
              </a:rPr>
              <a:t>ikert</a:t>
            </a:r>
            <a:r>
              <a:rPr lang="nl-NL" sz="2400" b="0" i="0">
                <a:solidFill>
                  <a:srgbClr val="73879C"/>
                </a:solidFill>
                <a:effectLst/>
                <a:latin typeface="Source Sans Pro" panose="020B0503030403020204" pitchFamily="34" charset="0"/>
              </a:rPr>
              <a:t> schaal.</a:t>
            </a:r>
            <a:br>
              <a:rPr lang="nl-NL" sz="2400" b="0" i="0">
                <a:solidFill>
                  <a:srgbClr val="73879C"/>
                </a:solidFill>
                <a:effectLst/>
                <a:latin typeface="Source Sans Pro" panose="020B0503030403020204" pitchFamily="34" charset="0"/>
              </a:rPr>
            </a:br>
            <a:endParaRPr lang="nl-NL" sz="2400" b="0" i="0">
              <a:solidFill>
                <a:srgbClr val="73879C"/>
              </a:solidFill>
              <a:effectLst/>
              <a:latin typeface="Source Sans Pro" panose="020B0503030403020204" pitchFamily="34" charset="0"/>
            </a:endParaRPr>
          </a:p>
        </p:txBody>
      </p:sp>
      <p:pic>
        <p:nvPicPr>
          <p:cNvPr id="7" name="Afbeelding 6">
            <a:extLst>
              <a:ext uri="{FF2B5EF4-FFF2-40B4-BE49-F238E27FC236}">
                <a16:creationId xmlns:a16="http://schemas.microsoft.com/office/drawing/2014/main" id="{95DF0E83-C0A5-4F5B-9F2A-22B7EB28DCC0}"/>
              </a:ext>
            </a:extLst>
          </p:cNvPr>
          <p:cNvPicPr>
            <a:picLocks noChangeAspect="1"/>
          </p:cNvPicPr>
          <p:nvPr/>
        </p:nvPicPr>
        <p:blipFill rotWithShape="1">
          <a:blip r:embed="rId2"/>
          <a:srcRect l="34531" t="31389" r="11875" b="38579"/>
          <a:stretch/>
        </p:blipFill>
        <p:spPr>
          <a:xfrm>
            <a:off x="1019175" y="2239537"/>
            <a:ext cx="6534150" cy="2059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kstvak 8">
            <a:extLst>
              <a:ext uri="{FF2B5EF4-FFF2-40B4-BE49-F238E27FC236}">
                <a16:creationId xmlns:a16="http://schemas.microsoft.com/office/drawing/2014/main" id="{6E657A58-0B34-4308-ADD7-F9C272B54AE6}"/>
              </a:ext>
            </a:extLst>
          </p:cNvPr>
          <p:cNvSpPr txBox="1"/>
          <p:nvPr/>
        </p:nvSpPr>
        <p:spPr>
          <a:xfrm>
            <a:off x="923925" y="4421192"/>
            <a:ext cx="8677275" cy="1631216"/>
          </a:xfrm>
          <a:prstGeom prst="rect">
            <a:avLst/>
          </a:prstGeom>
          <a:noFill/>
        </p:spPr>
        <p:txBody>
          <a:bodyPr wrap="square">
            <a:spAutoFit/>
          </a:bodyPr>
          <a:lstStyle/>
          <a:p>
            <a:endParaRPr lang="nl-NL" sz="2000"/>
          </a:p>
          <a:p>
            <a:r>
              <a:rPr lang="nl-NL" sz="2000"/>
              <a:t>Instemming: Helemaal eens/ eens / neutraal / oneens / helemaal oneens</a:t>
            </a:r>
          </a:p>
          <a:p>
            <a:r>
              <a:rPr lang="nl-NL" sz="2000"/>
              <a:t>Frequentie: Heel vaak / vaak / soms / zelden / nooit</a:t>
            </a:r>
          </a:p>
          <a:p>
            <a:r>
              <a:rPr lang="nl-NL" sz="2000"/>
              <a:t>Belangrijkheid: Zeer belangrijk / belangrijk / redelijk belangrijk / enigszins belangrijk / onbelangrijk</a:t>
            </a:r>
          </a:p>
        </p:txBody>
      </p:sp>
    </p:spTree>
    <p:extLst>
      <p:ext uri="{BB962C8B-B14F-4D97-AF65-F5344CB8AC3E}">
        <p14:creationId xmlns:p14="http://schemas.microsoft.com/office/powerpoint/2010/main" val="159186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122B4-6C37-4A5B-99DF-E1D8423D4FD9}"/>
              </a:ext>
            </a:extLst>
          </p:cNvPr>
          <p:cNvSpPr>
            <a:spLocks noGrp="1"/>
          </p:cNvSpPr>
          <p:nvPr>
            <p:ph type="title"/>
          </p:nvPr>
        </p:nvSpPr>
        <p:spPr/>
        <p:txBody>
          <a:bodyPr/>
          <a:lstStyle/>
          <a:p>
            <a:r>
              <a:rPr lang="nl-NL"/>
              <a:t>Opbouw interview</a:t>
            </a:r>
          </a:p>
        </p:txBody>
      </p:sp>
      <p:sp>
        <p:nvSpPr>
          <p:cNvPr id="4" name="Tekstvak 3">
            <a:extLst>
              <a:ext uri="{FF2B5EF4-FFF2-40B4-BE49-F238E27FC236}">
                <a16:creationId xmlns:a16="http://schemas.microsoft.com/office/drawing/2014/main" id="{125778CE-EBB0-4975-BCF0-EE5B57D65CA0}"/>
              </a:ext>
            </a:extLst>
          </p:cNvPr>
          <p:cNvSpPr txBox="1"/>
          <p:nvPr/>
        </p:nvSpPr>
        <p:spPr>
          <a:xfrm>
            <a:off x="952499" y="1690688"/>
            <a:ext cx="9248775" cy="3477875"/>
          </a:xfrm>
          <a:prstGeom prst="rect">
            <a:avLst/>
          </a:prstGeom>
          <a:noFill/>
        </p:spPr>
        <p:txBody>
          <a:bodyPr wrap="square">
            <a:spAutoFit/>
          </a:bodyPr>
          <a:lstStyle/>
          <a:p>
            <a:pPr algn="l"/>
            <a:r>
              <a:rPr lang="nl-NL" sz="2000" b="1" i="0">
                <a:solidFill>
                  <a:srgbClr val="202124"/>
                </a:solidFill>
                <a:effectLst/>
                <a:latin typeface="Google Sans"/>
              </a:rPr>
              <a:t>Ieder interview bestaat grofweg uit drie delen.</a:t>
            </a:r>
            <a:endParaRPr lang="nl-NL" sz="2000" b="0" i="0">
              <a:solidFill>
                <a:srgbClr val="202124"/>
              </a:solidFill>
              <a:effectLst/>
              <a:latin typeface="Google Sans"/>
            </a:endParaRPr>
          </a:p>
          <a:p>
            <a:pPr algn="l">
              <a:buFont typeface="+mj-lt"/>
              <a:buAutoNum type="arabicPeriod"/>
            </a:pPr>
            <a:r>
              <a:rPr lang="nl-NL" sz="2000" b="0" i="0">
                <a:solidFill>
                  <a:srgbClr val="202124"/>
                </a:solidFill>
                <a:effectLst/>
                <a:latin typeface="arial" panose="020B0604020202020204" pitchFamily="34" charset="0"/>
              </a:rPr>
              <a:t>Opening. Je begint het gesprek met het uitleggen van het doel: wat je hoopt te weten te komen. ...</a:t>
            </a:r>
          </a:p>
          <a:p>
            <a:pPr algn="l">
              <a:buFont typeface="+mj-lt"/>
              <a:buAutoNum type="arabicPeriod"/>
            </a:pPr>
            <a:r>
              <a:rPr lang="nl-NL" sz="2000" b="0" i="0">
                <a:solidFill>
                  <a:srgbClr val="202124"/>
                </a:solidFill>
                <a:effectLst/>
                <a:latin typeface="arial" panose="020B0604020202020204" pitchFamily="34" charset="0"/>
              </a:rPr>
              <a:t>Middengedeelte. ...</a:t>
            </a:r>
          </a:p>
          <a:p>
            <a:pPr algn="l">
              <a:buFont typeface="+mj-lt"/>
              <a:buAutoNum type="arabicPeriod"/>
            </a:pPr>
            <a:r>
              <a:rPr lang="nl-NL" sz="2000" b="0" i="0">
                <a:solidFill>
                  <a:srgbClr val="202124"/>
                </a:solidFill>
                <a:effectLst/>
                <a:latin typeface="arial" panose="020B0604020202020204" pitchFamily="34" charset="0"/>
              </a:rPr>
              <a:t>Afronding. ...</a:t>
            </a:r>
          </a:p>
          <a:p>
            <a:pPr algn="l">
              <a:buFont typeface="+mj-lt"/>
              <a:buAutoNum type="arabicPeriod"/>
            </a:pPr>
            <a:r>
              <a:rPr lang="nl-NL" sz="2000" b="0" i="0">
                <a:solidFill>
                  <a:srgbClr val="202124"/>
                </a:solidFill>
                <a:effectLst/>
                <a:latin typeface="arial" panose="020B0604020202020204" pitchFamily="34" charset="0"/>
              </a:rPr>
              <a:t>De juiste vragen stellen. ...</a:t>
            </a:r>
          </a:p>
          <a:p>
            <a:pPr algn="l">
              <a:buFont typeface="+mj-lt"/>
              <a:buAutoNum type="arabicPeriod"/>
            </a:pPr>
            <a:r>
              <a:rPr lang="nl-NL" sz="2000" b="0" i="0">
                <a:solidFill>
                  <a:srgbClr val="202124"/>
                </a:solidFill>
                <a:effectLst/>
                <a:latin typeface="arial" panose="020B0604020202020204" pitchFamily="34" charset="0"/>
              </a:rPr>
              <a:t>Goed doorvragen. ...</a:t>
            </a:r>
          </a:p>
          <a:p>
            <a:pPr algn="l">
              <a:buFont typeface="+mj-lt"/>
              <a:buAutoNum type="arabicPeriod"/>
            </a:pPr>
            <a:r>
              <a:rPr lang="nl-NL" sz="2000" b="0" i="0">
                <a:solidFill>
                  <a:srgbClr val="202124"/>
                </a:solidFill>
                <a:effectLst/>
                <a:latin typeface="arial" panose="020B0604020202020204" pitchFamily="34" charset="0"/>
              </a:rPr>
              <a:t>Vasthouden aan de rode draad in het gesprek. ...</a:t>
            </a:r>
          </a:p>
          <a:p>
            <a:pPr algn="l">
              <a:buFont typeface="+mj-lt"/>
              <a:buAutoNum type="arabicPeriod"/>
            </a:pPr>
            <a:r>
              <a:rPr lang="nl-NL" sz="2000" b="0" i="0">
                <a:solidFill>
                  <a:srgbClr val="202124"/>
                </a:solidFill>
                <a:effectLst/>
                <a:latin typeface="arial" panose="020B0604020202020204" pitchFamily="34" charset="0"/>
              </a:rPr>
              <a:t>Op het juiste moment de juiste vragen stellen.</a:t>
            </a:r>
          </a:p>
          <a:p>
            <a:br>
              <a:rPr lang="nl-NL" sz="2000" b="0" i="0">
                <a:solidFill>
                  <a:srgbClr val="202124"/>
                </a:solidFill>
                <a:effectLst/>
                <a:latin typeface="arial" panose="020B0604020202020204" pitchFamily="34" charset="0"/>
              </a:rPr>
            </a:br>
            <a:endParaRPr lang="nl-NL" sz="2000"/>
          </a:p>
        </p:txBody>
      </p:sp>
      <p:sp>
        <p:nvSpPr>
          <p:cNvPr id="6" name="Tekstvak 5">
            <a:extLst>
              <a:ext uri="{FF2B5EF4-FFF2-40B4-BE49-F238E27FC236}">
                <a16:creationId xmlns:a16="http://schemas.microsoft.com/office/drawing/2014/main" id="{9AA80769-F861-459B-8C46-6EC24B000C33}"/>
              </a:ext>
            </a:extLst>
          </p:cNvPr>
          <p:cNvSpPr txBox="1"/>
          <p:nvPr/>
        </p:nvSpPr>
        <p:spPr>
          <a:xfrm>
            <a:off x="1019175" y="5124449"/>
            <a:ext cx="6096000" cy="1015663"/>
          </a:xfrm>
          <a:prstGeom prst="rect">
            <a:avLst/>
          </a:prstGeom>
          <a:solidFill>
            <a:schemeClr val="accent6">
              <a:lumMod val="20000"/>
              <a:lumOff val="80000"/>
            </a:schemeClr>
          </a:solidFill>
        </p:spPr>
        <p:txBody>
          <a:bodyPr wrap="square">
            <a:spAutoFit/>
          </a:bodyPr>
          <a:lstStyle/>
          <a:p>
            <a:r>
              <a:rPr lang="nl-NL" sz="2000"/>
              <a:t>Vat de antwoorden van je gesprekspartner samen, zodat hij weet dat je hem goed hebt begrepen en zodat hij zelf de hoofdlijn terug hoort.</a:t>
            </a:r>
          </a:p>
        </p:txBody>
      </p:sp>
      <p:sp>
        <p:nvSpPr>
          <p:cNvPr id="8" name="Tekstvak 7">
            <a:extLst>
              <a:ext uri="{FF2B5EF4-FFF2-40B4-BE49-F238E27FC236}">
                <a16:creationId xmlns:a16="http://schemas.microsoft.com/office/drawing/2014/main" id="{47BAEF40-076D-4146-88CF-30C16264AAEF}"/>
              </a:ext>
            </a:extLst>
          </p:cNvPr>
          <p:cNvSpPr txBox="1"/>
          <p:nvPr/>
        </p:nvSpPr>
        <p:spPr>
          <a:xfrm>
            <a:off x="7567610" y="3996035"/>
            <a:ext cx="4176714" cy="1477328"/>
          </a:xfrm>
          <a:prstGeom prst="rect">
            <a:avLst/>
          </a:prstGeom>
          <a:solidFill>
            <a:schemeClr val="accent6">
              <a:lumMod val="20000"/>
              <a:lumOff val="80000"/>
            </a:schemeClr>
          </a:solidFill>
        </p:spPr>
        <p:txBody>
          <a:bodyPr wrap="square">
            <a:spAutoFit/>
          </a:bodyPr>
          <a:lstStyle/>
          <a:p>
            <a:r>
              <a:rPr lang="nl-NL"/>
              <a:t>Monitor je tijd en hou je aan de afgesproken tijd. Het is vervelend als je een deel van je vragen niet hebt kunnen stellen omdat je gesprekspartner naar zijn volgende afspraak moet.</a:t>
            </a:r>
          </a:p>
        </p:txBody>
      </p:sp>
      <p:sp>
        <p:nvSpPr>
          <p:cNvPr id="10" name="Tekstvak 9">
            <a:extLst>
              <a:ext uri="{FF2B5EF4-FFF2-40B4-BE49-F238E27FC236}">
                <a16:creationId xmlns:a16="http://schemas.microsoft.com/office/drawing/2014/main" id="{DB2F64E4-EA0D-408C-B3DD-29F219E6467D}"/>
              </a:ext>
            </a:extLst>
          </p:cNvPr>
          <p:cNvSpPr txBox="1"/>
          <p:nvPr/>
        </p:nvSpPr>
        <p:spPr>
          <a:xfrm>
            <a:off x="2800350" y="6308209"/>
            <a:ext cx="6096000" cy="369332"/>
          </a:xfrm>
          <a:prstGeom prst="rect">
            <a:avLst/>
          </a:prstGeom>
          <a:solidFill>
            <a:schemeClr val="accent6">
              <a:lumMod val="20000"/>
              <a:lumOff val="80000"/>
            </a:schemeClr>
          </a:solidFill>
        </p:spPr>
        <p:txBody>
          <a:bodyPr wrap="square">
            <a:spAutoFit/>
          </a:bodyPr>
          <a:lstStyle/>
          <a:p>
            <a:r>
              <a:rPr lang="nl-NL"/>
              <a:t>LSD: Luisteren, Samenvatten en Doorvragen.</a:t>
            </a:r>
          </a:p>
        </p:txBody>
      </p:sp>
    </p:spTree>
    <p:extLst>
      <p:ext uri="{BB962C8B-B14F-4D97-AF65-F5344CB8AC3E}">
        <p14:creationId xmlns:p14="http://schemas.microsoft.com/office/powerpoint/2010/main" val="8270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AA2FA-918F-4547-B8D5-89CF2178E87B}"/>
              </a:ext>
            </a:extLst>
          </p:cNvPr>
          <p:cNvSpPr>
            <a:spLocks noGrp="1"/>
          </p:cNvSpPr>
          <p:nvPr>
            <p:ph type="title"/>
          </p:nvPr>
        </p:nvSpPr>
        <p:spPr/>
        <p:txBody>
          <a:bodyPr/>
          <a:lstStyle/>
          <a:p>
            <a:r>
              <a:rPr lang="nl-NL"/>
              <a:t>Doorvragen</a:t>
            </a:r>
          </a:p>
        </p:txBody>
      </p:sp>
      <p:sp>
        <p:nvSpPr>
          <p:cNvPr id="4" name="Tekstvak 3">
            <a:extLst>
              <a:ext uri="{FF2B5EF4-FFF2-40B4-BE49-F238E27FC236}">
                <a16:creationId xmlns:a16="http://schemas.microsoft.com/office/drawing/2014/main" id="{96B1FDC9-1650-4CAC-B289-72088D26560E}"/>
              </a:ext>
            </a:extLst>
          </p:cNvPr>
          <p:cNvSpPr txBox="1"/>
          <p:nvPr/>
        </p:nvSpPr>
        <p:spPr>
          <a:xfrm>
            <a:off x="923925" y="1853684"/>
            <a:ext cx="6096000" cy="2308324"/>
          </a:xfrm>
          <a:prstGeom prst="rect">
            <a:avLst/>
          </a:prstGeom>
          <a:noFill/>
        </p:spPr>
        <p:txBody>
          <a:bodyPr wrap="square">
            <a:spAutoFit/>
          </a:bodyPr>
          <a:lstStyle/>
          <a:p>
            <a:r>
              <a:rPr lang="nl-NL" sz="2400"/>
              <a:t>Wat….</a:t>
            </a:r>
          </a:p>
          <a:p>
            <a:r>
              <a:rPr lang="nl-NL" sz="2400"/>
              <a:t>Hoe…</a:t>
            </a:r>
          </a:p>
          <a:p>
            <a:r>
              <a:rPr lang="nl-NL" sz="2400"/>
              <a:t>Welke … </a:t>
            </a:r>
          </a:p>
          <a:p>
            <a:r>
              <a:rPr lang="nl-NL" sz="2400"/>
              <a:t>Vertel eens….</a:t>
            </a:r>
          </a:p>
          <a:p>
            <a:r>
              <a:rPr lang="nl-NL" sz="2400"/>
              <a:t>Begrijp ik het goed als…. </a:t>
            </a:r>
          </a:p>
          <a:p>
            <a:r>
              <a:rPr lang="nl-NL" sz="2400"/>
              <a:t>Kun je geen enkele uitzondering noemen?</a:t>
            </a:r>
          </a:p>
        </p:txBody>
      </p:sp>
      <p:pic>
        <p:nvPicPr>
          <p:cNvPr id="5" name="Afbeelding 4">
            <a:extLst>
              <a:ext uri="{FF2B5EF4-FFF2-40B4-BE49-F238E27FC236}">
                <a16:creationId xmlns:a16="http://schemas.microsoft.com/office/drawing/2014/main" id="{2072E202-606B-4F61-BBB2-73E555E92991}"/>
              </a:ext>
            </a:extLst>
          </p:cNvPr>
          <p:cNvPicPr>
            <a:picLocks noChangeAspect="1"/>
          </p:cNvPicPr>
          <p:nvPr/>
        </p:nvPicPr>
        <p:blipFill>
          <a:blip r:embed="rId2"/>
          <a:stretch>
            <a:fillRect/>
          </a:stretch>
        </p:blipFill>
        <p:spPr>
          <a:xfrm>
            <a:off x="6782691" y="1853684"/>
            <a:ext cx="4571109" cy="3423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5286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Collega's in beraad">
            <a:extLst>
              <a:ext uri="{FF2B5EF4-FFF2-40B4-BE49-F238E27FC236}">
                <a16:creationId xmlns:a16="http://schemas.microsoft.com/office/drawing/2014/main" id="{AD6A802A-C1F4-BFE1-23D9-CE6D51C2C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380" y="1506300"/>
            <a:ext cx="7124700" cy="4749800"/>
          </a:xfrm>
          <a:prstGeom prst="rect">
            <a:avLst/>
          </a:prstGeom>
        </p:spPr>
      </p:pic>
      <p:sp>
        <p:nvSpPr>
          <p:cNvPr id="2" name="Titel 1">
            <a:extLst>
              <a:ext uri="{FF2B5EF4-FFF2-40B4-BE49-F238E27FC236}">
                <a16:creationId xmlns:a16="http://schemas.microsoft.com/office/drawing/2014/main" id="{0B500A07-BDB7-6620-7913-AA6758F93052}"/>
              </a:ext>
            </a:extLst>
          </p:cNvPr>
          <p:cNvSpPr>
            <a:spLocks noGrp="1"/>
          </p:cNvSpPr>
          <p:nvPr>
            <p:ph type="ctrTitle"/>
          </p:nvPr>
        </p:nvSpPr>
        <p:spPr>
          <a:xfrm>
            <a:off x="1268730" y="-655320"/>
            <a:ext cx="9144000" cy="2387600"/>
          </a:xfrm>
        </p:spPr>
        <p:txBody>
          <a:bodyPr>
            <a:normAutofit/>
          </a:bodyPr>
          <a:lstStyle/>
          <a:p>
            <a:r>
              <a:rPr lang="nl-NL" sz="9600">
                <a:latin typeface="+mn-lt"/>
              </a:rPr>
              <a:t>Succes! </a:t>
            </a:r>
          </a:p>
        </p:txBody>
      </p:sp>
      <p:sp>
        <p:nvSpPr>
          <p:cNvPr id="3" name="Ondertitel 2">
            <a:extLst>
              <a:ext uri="{FF2B5EF4-FFF2-40B4-BE49-F238E27FC236}">
                <a16:creationId xmlns:a16="http://schemas.microsoft.com/office/drawing/2014/main" id="{15D71F1F-409C-99CF-B363-F6FDF8F40E41}"/>
              </a:ext>
            </a:extLst>
          </p:cNvPr>
          <p:cNvSpPr>
            <a:spLocks noGrp="1"/>
          </p:cNvSpPr>
          <p:nvPr>
            <p:ph type="subTitle" idx="1"/>
          </p:nvPr>
        </p:nvSpPr>
        <p:spPr>
          <a:xfrm>
            <a:off x="1661160" y="5428219"/>
            <a:ext cx="9144000" cy="1655762"/>
          </a:xfrm>
        </p:spPr>
        <p:txBody>
          <a:bodyPr/>
          <a:lstStyle/>
          <a:p>
            <a:r>
              <a:rPr lang="nl-NL">
                <a:solidFill>
                  <a:schemeClr val="bg1"/>
                </a:solidFill>
              </a:rPr>
              <a:t>Helpdesk is na de pauze open bij de trap! </a:t>
            </a:r>
          </a:p>
        </p:txBody>
      </p:sp>
    </p:spTree>
    <p:extLst>
      <p:ext uri="{BB962C8B-B14F-4D97-AF65-F5344CB8AC3E}">
        <p14:creationId xmlns:p14="http://schemas.microsoft.com/office/powerpoint/2010/main" val="2559383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DBDF1-A56C-0A23-530D-50283FCC53E8}"/>
              </a:ext>
            </a:extLst>
          </p:cNvPr>
          <p:cNvSpPr>
            <a:spLocks noGrp="1"/>
          </p:cNvSpPr>
          <p:nvPr>
            <p:ph type="title"/>
          </p:nvPr>
        </p:nvSpPr>
        <p:spPr/>
        <p:txBody>
          <a:bodyPr/>
          <a:lstStyle/>
          <a:p>
            <a:r>
              <a:rPr lang="nl-NL"/>
              <a:t>Programma vandaag: </a:t>
            </a:r>
          </a:p>
        </p:txBody>
      </p:sp>
      <p:graphicFrame>
        <p:nvGraphicFramePr>
          <p:cNvPr id="4" name="Tabel 5">
            <a:extLst>
              <a:ext uri="{FF2B5EF4-FFF2-40B4-BE49-F238E27FC236}">
                <a16:creationId xmlns:a16="http://schemas.microsoft.com/office/drawing/2014/main" id="{B20C5F07-C8CC-6D75-1BC7-ECDCF99F8BEF}"/>
              </a:ext>
            </a:extLst>
          </p:cNvPr>
          <p:cNvGraphicFramePr>
            <a:graphicFrameLocks noGrp="1"/>
          </p:cNvGraphicFramePr>
          <p:nvPr>
            <p:extLst>
              <p:ext uri="{D42A27DB-BD31-4B8C-83A1-F6EECF244321}">
                <p14:modId xmlns:p14="http://schemas.microsoft.com/office/powerpoint/2010/main" val="2712382948"/>
              </p:ext>
            </p:extLst>
          </p:nvPr>
        </p:nvGraphicFramePr>
        <p:xfrm>
          <a:off x="978704" y="2011680"/>
          <a:ext cx="8127999" cy="2834640"/>
        </p:xfrm>
        <a:graphic>
          <a:graphicData uri="http://schemas.openxmlformats.org/drawingml/2006/table">
            <a:tbl>
              <a:tblPr firstRow="1" bandRow="1">
                <a:tableStyleId>{5C22544A-7EE6-4342-B048-85BDC9FD1C3A}</a:tableStyleId>
              </a:tblPr>
              <a:tblGrid>
                <a:gridCol w="1359382">
                  <a:extLst>
                    <a:ext uri="{9D8B030D-6E8A-4147-A177-3AD203B41FA5}">
                      <a16:colId xmlns:a16="http://schemas.microsoft.com/office/drawing/2014/main" val="793340804"/>
                    </a:ext>
                  </a:extLst>
                </a:gridCol>
                <a:gridCol w="3402957">
                  <a:extLst>
                    <a:ext uri="{9D8B030D-6E8A-4147-A177-3AD203B41FA5}">
                      <a16:colId xmlns:a16="http://schemas.microsoft.com/office/drawing/2014/main" val="76601651"/>
                    </a:ext>
                  </a:extLst>
                </a:gridCol>
                <a:gridCol w="3365660">
                  <a:extLst>
                    <a:ext uri="{9D8B030D-6E8A-4147-A177-3AD203B41FA5}">
                      <a16:colId xmlns:a16="http://schemas.microsoft.com/office/drawing/2014/main" val="2671891390"/>
                    </a:ext>
                  </a:extLst>
                </a:gridCol>
              </a:tblGrid>
              <a:tr h="424148">
                <a:tc>
                  <a:txBody>
                    <a:bodyPr/>
                    <a:lstStyle/>
                    <a:p>
                      <a:endParaRPr lang="nl-NL"/>
                    </a:p>
                  </a:txBody>
                  <a:tcPr/>
                </a:tc>
                <a:tc>
                  <a:txBody>
                    <a:bodyPr/>
                    <a:lstStyle/>
                    <a:p>
                      <a:r>
                        <a:rPr lang="nl-NL"/>
                        <a:t>Lokaal 11</a:t>
                      </a:r>
                    </a:p>
                    <a:p>
                      <a:r>
                        <a:rPr lang="nl-NL"/>
                        <a:t>groepen LS en SW </a:t>
                      </a:r>
                    </a:p>
                  </a:txBody>
                  <a:tcPr/>
                </a:tc>
                <a:tc>
                  <a:txBody>
                    <a:bodyPr/>
                    <a:lstStyle/>
                    <a:p>
                      <a:r>
                        <a:rPr lang="nl-NL"/>
                        <a:t>Lokaal 10</a:t>
                      </a:r>
                    </a:p>
                    <a:p>
                      <a:r>
                        <a:rPr lang="nl-NL"/>
                        <a:t>groepen VT en CE </a:t>
                      </a:r>
                    </a:p>
                  </a:txBody>
                  <a:tcPr/>
                </a:tc>
                <a:extLst>
                  <a:ext uri="{0D108BD9-81ED-4DB2-BD59-A6C34878D82A}">
                    <a16:rowId xmlns:a16="http://schemas.microsoft.com/office/drawing/2014/main" val="2865104285"/>
                  </a:ext>
                </a:extLst>
              </a:tr>
              <a:tr h="370840">
                <a:tc>
                  <a:txBody>
                    <a:bodyPr/>
                    <a:lstStyle/>
                    <a:p>
                      <a:r>
                        <a:rPr lang="nl-NL"/>
                        <a:t>10.15</a:t>
                      </a:r>
                    </a:p>
                  </a:txBody>
                  <a:tcPr/>
                </a:tc>
                <a:tc>
                  <a:txBody>
                    <a:bodyPr/>
                    <a:lstStyle/>
                    <a:p>
                      <a:r>
                        <a:rPr lang="nl-NL"/>
                        <a:t>FIMA les 2 </a:t>
                      </a:r>
                    </a:p>
                  </a:txBody>
                  <a:tcPr/>
                </a:tc>
                <a:tc>
                  <a:txBody>
                    <a:bodyPr/>
                    <a:lstStyle/>
                    <a:p>
                      <a:r>
                        <a:rPr lang="nl-NL"/>
                        <a:t>Uitwerken enquêtes etc. &amp; planning maken </a:t>
                      </a:r>
                    </a:p>
                  </a:txBody>
                  <a:tcPr/>
                </a:tc>
                <a:extLst>
                  <a:ext uri="{0D108BD9-81ED-4DB2-BD59-A6C34878D82A}">
                    <a16:rowId xmlns:a16="http://schemas.microsoft.com/office/drawing/2014/main" val="2399710092"/>
                  </a:ext>
                </a:extLst>
              </a:tr>
              <a:tr h="370840">
                <a:tc>
                  <a:txBody>
                    <a:bodyPr/>
                    <a:lstStyle/>
                    <a:p>
                      <a:r>
                        <a:rPr lang="nl-NL"/>
                        <a:t>10.45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Uitwerken enquêtes etc. &amp; planning maken </a:t>
                      </a:r>
                    </a:p>
                    <a:p>
                      <a:endParaRPr lang="nl-NL"/>
                    </a:p>
                  </a:txBody>
                  <a:tcPr/>
                </a:tc>
                <a:tc>
                  <a:txBody>
                    <a:bodyPr/>
                    <a:lstStyle/>
                    <a:p>
                      <a:r>
                        <a:rPr lang="nl-NL"/>
                        <a:t>FIMA les 2</a:t>
                      </a:r>
                    </a:p>
                  </a:txBody>
                  <a:tcPr/>
                </a:tc>
                <a:extLst>
                  <a:ext uri="{0D108BD9-81ED-4DB2-BD59-A6C34878D82A}">
                    <a16:rowId xmlns:a16="http://schemas.microsoft.com/office/drawing/2014/main" val="2157648688"/>
                  </a:ext>
                </a:extLst>
              </a:tr>
              <a:tr h="370840">
                <a:tc>
                  <a:txBody>
                    <a:bodyPr/>
                    <a:lstStyle/>
                    <a:p>
                      <a:r>
                        <a:rPr lang="nl-NL"/>
                        <a:t>11.15 </a:t>
                      </a:r>
                    </a:p>
                  </a:txBody>
                  <a:tcPr/>
                </a:tc>
                <a:tc>
                  <a:txBody>
                    <a:bodyPr/>
                    <a:lstStyle/>
                    <a:p>
                      <a:r>
                        <a:rPr lang="nl-NL"/>
                        <a:t>Zelfstandig werken volgens planning</a:t>
                      </a:r>
                    </a:p>
                  </a:txBody>
                  <a:tcPr/>
                </a:tc>
                <a:tc>
                  <a:txBody>
                    <a:bodyPr/>
                    <a:lstStyle/>
                    <a:p>
                      <a:r>
                        <a:rPr lang="nl-NL"/>
                        <a:t>Zelfstandig werken volgens planning. </a:t>
                      </a:r>
                    </a:p>
                  </a:txBody>
                  <a:tcPr/>
                </a:tc>
                <a:extLst>
                  <a:ext uri="{0D108BD9-81ED-4DB2-BD59-A6C34878D82A}">
                    <a16:rowId xmlns:a16="http://schemas.microsoft.com/office/drawing/2014/main" val="1815570094"/>
                  </a:ext>
                </a:extLst>
              </a:tr>
            </a:tbl>
          </a:graphicData>
        </a:graphic>
      </p:graphicFrame>
    </p:spTree>
    <p:extLst>
      <p:ext uri="{BB962C8B-B14F-4D97-AF65-F5344CB8AC3E}">
        <p14:creationId xmlns:p14="http://schemas.microsoft.com/office/powerpoint/2010/main" val="4166844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B81E669-E2BA-39DE-6987-B15998443CD7}"/>
              </a:ext>
            </a:extLst>
          </p:cNvPr>
          <p:cNvGraphicFramePr/>
          <p:nvPr>
            <p:extLst>
              <p:ext uri="{D42A27DB-BD31-4B8C-83A1-F6EECF244321}">
                <p14:modId xmlns:p14="http://schemas.microsoft.com/office/powerpoint/2010/main" val="3244377022"/>
              </p:ext>
            </p:extLst>
          </p:nvPr>
        </p:nvGraphicFramePr>
        <p:xfrm>
          <a:off x="438672" y="1331089"/>
          <a:ext cx="11314656" cy="4577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1FDB2999-18BE-7872-A802-31E86DD2DAC5}"/>
              </a:ext>
            </a:extLst>
          </p:cNvPr>
          <p:cNvSpPr txBox="1"/>
          <p:nvPr/>
        </p:nvSpPr>
        <p:spPr>
          <a:xfrm>
            <a:off x="438672" y="425904"/>
            <a:ext cx="2928395" cy="523220"/>
          </a:xfrm>
          <a:prstGeom prst="rect">
            <a:avLst/>
          </a:prstGeom>
          <a:noFill/>
        </p:spPr>
        <p:txBody>
          <a:bodyPr wrap="square" rtlCol="0">
            <a:spAutoFit/>
          </a:bodyPr>
          <a:lstStyle/>
          <a:p>
            <a:r>
              <a:rPr lang="nl-NL" sz="2800"/>
              <a:t>Proces in P1: </a:t>
            </a:r>
          </a:p>
        </p:txBody>
      </p:sp>
      <p:sp>
        <p:nvSpPr>
          <p:cNvPr id="6" name="Ovaal 5">
            <a:extLst>
              <a:ext uri="{FF2B5EF4-FFF2-40B4-BE49-F238E27FC236}">
                <a16:creationId xmlns:a16="http://schemas.microsoft.com/office/drawing/2014/main" id="{6D8C0B55-1237-99FE-F156-7137B0C3A66B}"/>
              </a:ext>
            </a:extLst>
          </p:cNvPr>
          <p:cNvSpPr/>
          <p:nvPr/>
        </p:nvSpPr>
        <p:spPr>
          <a:xfrm>
            <a:off x="2919470" y="1296086"/>
            <a:ext cx="1850833" cy="49264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CF77E6DD-0769-C360-70CB-C21A690FFC8D}"/>
              </a:ext>
            </a:extLst>
          </p:cNvPr>
          <p:cNvSpPr/>
          <p:nvPr/>
        </p:nvSpPr>
        <p:spPr>
          <a:xfrm>
            <a:off x="4544410" y="1331089"/>
            <a:ext cx="1850833" cy="49264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6F20A546-2B38-6DE7-CAFE-833E7D4FF0FB}"/>
              </a:ext>
            </a:extLst>
          </p:cNvPr>
          <p:cNvSpPr/>
          <p:nvPr/>
        </p:nvSpPr>
        <p:spPr>
          <a:xfrm>
            <a:off x="5969450" y="1296086"/>
            <a:ext cx="1850833" cy="49264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9529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CD6BF94-C244-6174-6423-BFCD63C76A1E}"/>
              </a:ext>
            </a:extLst>
          </p:cNvPr>
          <p:cNvGraphicFramePr>
            <a:graphicFrameLocks noGrp="1"/>
          </p:cNvGraphicFramePr>
          <p:nvPr>
            <p:extLst>
              <p:ext uri="{D42A27DB-BD31-4B8C-83A1-F6EECF244321}">
                <p14:modId xmlns:p14="http://schemas.microsoft.com/office/powerpoint/2010/main" val="2920522826"/>
              </p:ext>
            </p:extLst>
          </p:nvPr>
        </p:nvGraphicFramePr>
        <p:xfrm>
          <a:off x="907648" y="1177441"/>
          <a:ext cx="8490994" cy="5217889"/>
        </p:xfrm>
        <a:graphic>
          <a:graphicData uri="http://schemas.openxmlformats.org/drawingml/2006/table">
            <a:tbl>
              <a:tblPr firstRow="1" bandRow="1">
                <a:tableStyleId>{FABFCF23-3B69-468F-B69F-88F6DE6A72F2}</a:tableStyleId>
              </a:tblPr>
              <a:tblGrid>
                <a:gridCol w="1164220">
                  <a:extLst>
                    <a:ext uri="{9D8B030D-6E8A-4147-A177-3AD203B41FA5}">
                      <a16:colId xmlns:a16="http://schemas.microsoft.com/office/drawing/2014/main" val="2602090133"/>
                    </a:ext>
                  </a:extLst>
                </a:gridCol>
                <a:gridCol w="7326774">
                  <a:extLst>
                    <a:ext uri="{9D8B030D-6E8A-4147-A177-3AD203B41FA5}">
                      <a16:colId xmlns:a16="http://schemas.microsoft.com/office/drawing/2014/main" val="654134275"/>
                    </a:ext>
                  </a:extLst>
                </a:gridCol>
              </a:tblGrid>
              <a:tr h="0">
                <a:tc>
                  <a:txBody>
                    <a:bodyPr/>
                    <a:lstStyle/>
                    <a:p>
                      <a:pPr rtl="0" fontAlgn="base"/>
                      <a:r>
                        <a:rPr lang="nl-NL" sz="1600">
                          <a:effectLst/>
                        </a:rPr>
                        <a:t>Week </a:t>
                      </a:r>
                      <a:endParaRPr lang="nl-NL" sz="2800">
                        <a:effectLst/>
                      </a:endParaRPr>
                    </a:p>
                  </a:txBody>
                  <a:tcPr/>
                </a:tc>
                <a:tc>
                  <a:txBody>
                    <a:bodyPr/>
                    <a:lstStyle/>
                    <a:p>
                      <a:pPr rtl="0" fontAlgn="base"/>
                      <a:r>
                        <a:rPr lang="nl-NL" sz="1600">
                          <a:effectLst/>
                        </a:rPr>
                        <a:t>IBS  </a:t>
                      </a:r>
                      <a:endParaRPr lang="nl-NL" sz="2800">
                        <a:effectLst/>
                      </a:endParaRPr>
                    </a:p>
                  </a:txBody>
                  <a:tcPr/>
                </a:tc>
                <a:extLst>
                  <a:ext uri="{0D108BD9-81ED-4DB2-BD59-A6C34878D82A}">
                    <a16:rowId xmlns:a16="http://schemas.microsoft.com/office/drawing/2014/main" val="1830522531"/>
                  </a:ext>
                </a:extLst>
              </a:tr>
              <a:tr h="384087">
                <a:tc>
                  <a:txBody>
                    <a:bodyPr/>
                    <a:lstStyle/>
                    <a:p>
                      <a:pPr rtl="0" fontAlgn="base"/>
                      <a:r>
                        <a:rPr lang="nl-NL" sz="1600">
                          <a:effectLst/>
                        </a:rPr>
                        <a:t>1 </a:t>
                      </a:r>
                      <a:endParaRPr lang="nl-NL" sz="2800">
                        <a:effectLst/>
                      </a:endParaRPr>
                    </a:p>
                  </a:txBody>
                  <a:tcPr/>
                </a:tc>
                <a:tc>
                  <a:txBody>
                    <a:bodyPr/>
                    <a:lstStyle/>
                    <a:p>
                      <a:pPr rtl="0" fontAlgn="base"/>
                      <a:r>
                        <a:rPr lang="nl-NL" sz="1600">
                          <a:effectLst/>
                        </a:rPr>
                        <a:t>Intro week  </a:t>
                      </a:r>
                      <a:endParaRPr lang="nl-NL" sz="2800">
                        <a:effectLst/>
                      </a:endParaRPr>
                    </a:p>
                  </a:txBody>
                  <a:tcPr/>
                </a:tc>
                <a:extLst>
                  <a:ext uri="{0D108BD9-81ED-4DB2-BD59-A6C34878D82A}">
                    <a16:rowId xmlns:a16="http://schemas.microsoft.com/office/drawing/2014/main" val="2595882662"/>
                  </a:ext>
                </a:extLst>
              </a:tr>
              <a:tr h="449398">
                <a:tc>
                  <a:txBody>
                    <a:bodyPr/>
                    <a:lstStyle/>
                    <a:p>
                      <a:pPr rtl="0" fontAlgn="base"/>
                      <a:r>
                        <a:rPr lang="nl-NL" sz="1600">
                          <a:effectLst/>
                        </a:rPr>
                        <a:t>2 </a:t>
                      </a:r>
                      <a:endParaRPr lang="nl-NL" sz="2800">
                        <a:effectLst/>
                      </a:endParaRPr>
                    </a:p>
                  </a:txBody>
                  <a:tcPr/>
                </a:tc>
                <a:tc>
                  <a:txBody>
                    <a:bodyPr/>
                    <a:lstStyle/>
                    <a:p>
                      <a:pPr rtl="0" fontAlgn="base"/>
                      <a:r>
                        <a:rPr lang="nl-NL" sz="1600">
                          <a:effectLst/>
                        </a:rPr>
                        <a:t>13-9 bezoek aan de gemeente  </a:t>
                      </a:r>
                    </a:p>
                  </a:txBody>
                  <a:tcPr/>
                </a:tc>
                <a:extLst>
                  <a:ext uri="{0D108BD9-81ED-4DB2-BD59-A6C34878D82A}">
                    <a16:rowId xmlns:a16="http://schemas.microsoft.com/office/drawing/2014/main" val="1083131211"/>
                  </a:ext>
                </a:extLst>
              </a:tr>
              <a:tr h="0">
                <a:tc>
                  <a:txBody>
                    <a:bodyPr/>
                    <a:lstStyle/>
                    <a:p>
                      <a:pPr rtl="0" fontAlgn="base"/>
                      <a:r>
                        <a:rPr lang="nl-NL" sz="1600">
                          <a:effectLst/>
                        </a:rPr>
                        <a:t>3 </a:t>
                      </a:r>
                      <a:endParaRPr lang="nl-NL" sz="2800">
                        <a:effectLst/>
                      </a:endParaRPr>
                    </a:p>
                  </a:txBody>
                  <a:tcPr/>
                </a:tc>
                <a:tc>
                  <a:txBody>
                    <a:bodyPr/>
                    <a:lstStyle/>
                    <a:p>
                      <a:pPr rtl="0" fontAlgn="base"/>
                      <a:r>
                        <a:rPr lang="nl-NL" sz="1600">
                          <a:effectLst/>
                        </a:rPr>
                        <a:t>23-9 deadline LA 1 </a:t>
                      </a:r>
                      <a:endParaRPr lang="nl-NL" sz="2800">
                        <a:effectLst/>
                      </a:endParaRPr>
                    </a:p>
                  </a:txBody>
                  <a:tcPr/>
                </a:tc>
                <a:extLst>
                  <a:ext uri="{0D108BD9-81ED-4DB2-BD59-A6C34878D82A}">
                    <a16:rowId xmlns:a16="http://schemas.microsoft.com/office/drawing/2014/main" val="3517157122"/>
                  </a:ext>
                </a:extLst>
              </a:tr>
              <a:tr h="0">
                <a:tc>
                  <a:txBody>
                    <a:bodyPr/>
                    <a:lstStyle/>
                    <a:p>
                      <a:pPr rtl="0" fontAlgn="base"/>
                      <a:r>
                        <a:rPr lang="nl-NL" sz="1600">
                          <a:effectLst/>
                        </a:rPr>
                        <a:t>4 </a:t>
                      </a:r>
                      <a:endParaRPr lang="nl-NL" sz="2800">
                        <a:effectLst/>
                      </a:endParaRPr>
                    </a:p>
                  </a:txBody>
                  <a:tcPr>
                    <a:solidFill>
                      <a:srgbClr val="FFFF00"/>
                    </a:solidFill>
                  </a:tcPr>
                </a:tc>
                <a:tc>
                  <a:txBody>
                    <a:bodyPr/>
                    <a:lstStyle/>
                    <a:p>
                      <a:pPr rtl="0" fontAlgn="base"/>
                      <a:r>
                        <a:rPr lang="nl-NL" sz="1600">
                          <a:effectLst/>
                        </a:rPr>
                        <a:t>30-9 deadline LA 2 </a:t>
                      </a:r>
                    </a:p>
                    <a:p>
                      <a:pPr rtl="0" fontAlgn="base"/>
                      <a:r>
                        <a:rPr lang="nl-NL" sz="1600">
                          <a:effectLst/>
                        </a:rPr>
                        <a:t>30-9 deadline formatief assessment </a:t>
                      </a:r>
                      <a:endParaRPr lang="nl-NL" sz="2800">
                        <a:effectLst/>
                      </a:endParaRPr>
                    </a:p>
                  </a:txBody>
                  <a:tcPr>
                    <a:solidFill>
                      <a:srgbClr val="FFFF00"/>
                    </a:solidFill>
                  </a:tcPr>
                </a:tc>
                <a:extLst>
                  <a:ext uri="{0D108BD9-81ED-4DB2-BD59-A6C34878D82A}">
                    <a16:rowId xmlns:a16="http://schemas.microsoft.com/office/drawing/2014/main" val="2953886034"/>
                  </a:ext>
                </a:extLst>
              </a:tr>
              <a:tr h="341068">
                <a:tc>
                  <a:txBody>
                    <a:bodyPr/>
                    <a:lstStyle/>
                    <a:p>
                      <a:pPr rtl="0" fontAlgn="base"/>
                      <a:r>
                        <a:rPr lang="nl-NL" sz="1600">
                          <a:effectLst/>
                        </a:rPr>
                        <a:t>5 </a:t>
                      </a:r>
                      <a:endParaRPr lang="nl-NL" sz="2800">
                        <a:effectLst/>
                      </a:endParaRPr>
                    </a:p>
                  </a:txBody>
                  <a:tcPr/>
                </a:tc>
                <a:tc>
                  <a:txBody>
                    <a:bodyPr/>
                    <a:lstStyle/>
                    <a:p>
                      <a:pPr rtl="0" fontAlgn="base"/>
                      <a:endParaRPr lang="nl-NL" sz="1600">
                        <a:effectLst/>
                        <a:latin typeface="Calibri" panose="020F0502020204030204" pitchFamily="34" charset="0"/>
                      </a:endParaRPr>
                    </a:p>
                  </a:txBody>
                  <a:tcPr/>
                </a:tc>
                <a:extLst>
                  <a:ext uri="{0D108BD9-81ED-4DB2-BD59-A6C34878D82A}">
                    <a16:rowId xmlns:a16="http://schemas.microsoft.com/office/drawing/2014/main" val="4077094697"/>
                  </a:ext>
                </a:extLst>
              </a:tr>
              <a:tr h="201593">
                <a:tc>
                  <a:txBody>
                    <a:bodyPr/>
                    <a:lstStyle/>
                    <a:p>
                      <a:pPr rtl="0" fontAlgn="base"/>
                      <a:r>
                        <a:rPr lang="nl-NL" sz="1600">
                          <a:effectLst/>
                        </a:rPr>
                        <a:t>6 </a:t>
                      </a:r>
                      <a:endParaRPr lang="nl-NL" sz="2800">
                        <a:effectLst/>
                      </a:endParaRPr>
                    </a:p>
                  </a:txBody>
                  <a:tcPr/>
                </a:tc>
                <a:tc>
                  <a:txBody>
                    <a:bodyPr/>
                    <a:lstStyle/>
                    <a:p>
                      <a:pPr rtl="0" fontAlgn="base"/>
                      <a:r>
                        <a:rPr lang="nl-NL" sz="1600">
                          <a:effectLst/>
                        </a:rPr>
                        <a:t> </a:t>
                      </a:r>
                      <a:endParaRPr lang="nl-NL" sz="2800">
                        <a:effectLst/>
                      </a:endParaRPr>
                    </a:p>
                  </a:txBody>
                  <a:tcPr/>
                </a:tc>
                <a:extLst>
                  <a:ext uri="{0D108BD9-81ED-4DB2-BD59-A6C34878D82A}">
                    <a16:rowId xmlns:a16="http://schemas.microsoft.com/office/drawing/2014/main" val="1584696239"/>
                  </a:ext>
                </a:extLst>
              </a:tr>
              <a:tr h="384087">
                <a:tc>
                  <a:txBody>
                    <a:bodyPr/>
                    <a:lstStyle/>
                    <a:p>
                      <a:pPr rtl="0" fontAlgn="base"/>
                      <a:r>
                        <a:rPr lang="nl-NL" sz="1600">
                          <a:effectLst/>
                        </a:rPr>
                        <a:t>7</a:t>
                      </a:r>
                      <a:endParaRPr lang="nl-NL" sz="2800">
                        <a:effectLst/>
                      </a:endParaRPr>
                    </a:p>
                  </a:txBody>
                  <a:tcPr/>
                </a:tc>
                <a:tc>
                  <a:txBody>
                    <a:bodyPr/>
                    <a:lstStyle/>
                    <a:p>
                      <a:pPr rtl="0" fontAlgn="base"/>
                      <a:r>
                        <a:rPr lang="nl-NL" sz="1600">
                          <a:effectLst/>
                        </a:rPr>
                        <a:t>21-10 deadline LA 3</a:t>
                      </a:r>
                      <a:endParaRPr lang="nl-NL" sz="1600">
                        <a:effectLst/>
                        <a:latin typeface="Calibri" panose="020F0502020204030204" pitchFamily="34" charset="0"/>
                      </a:endParaRPr>
                    </a:p>
                  </a:txBody>
                  <a:tcPr/>
                </a:tc>
                <a:extLst>
                  <a:ext uri="{0D108BD9-81ED-4DB2-BD59-A6C34878D82A}">
                    <a16:rowId xmlns:a16="http://schemas.microsoft.com/office/drawing/2014/main" val="2419590860"/>
                  </a:ext>
                </a:extLst>
              </a:tr>
              <a:tr h="0">
                <a:tc>
                  <a:txBody>
                    <a:bodyPr/>
                    <a:lstStyle/>
                    <a:p>
                      <a:pPr rtl="0" fontAlgn="base"/>
                      <a:endParaRPr lang="nl-NL" sz="2800">
                        <a:effectLst/>
                      </a:endParaRPr>
                    </a:p>
                  </a:txBody>
                  <a:tcPr/>
                </a:tc>
                <a:tc>
                  <a:txBody>
                    <a:bodyPr/>
                    <a:lstStyle/>
                    <a:p>
                      <a:pPr rtl="0" fontAlgn="base"/>
                      <a:r>
                        <a:rPr lang="nl-NL" sz="1600">
                          <a:effectLst/>
                        </a:rPr>
                        <a:t>Herfstvakantie </a:t>
                      </a:r>
                      <a:endParaRPr lang="nl-NL" sz="1600">
                        <a:effectLst/>
                        <a:latin typeface="Calibri" panose="020F0502020204030204" pitchFamily="34" charset="0"/>
                      </a:endParaRPr>
                    </a:p>
                  </a:txBody>
                  <a:tcPr/>
                </a:tc>
                <a:extLst>
                  <a:ext uri="{0D108BD9-81ED-4DB2-BD59-A6C34878D82A}">
                    <a16:rowId xmlns:a16="http://schemas.microsoft.com/office/drawing/2014/main" val="4035832029"/>
                  </a:ext>
                </a:extLst>
              </a:tr>
              <a:tr h="213746">
                <a:tc>
                  <a:txBody>
                    <a:bodyPr/>
                    <a:lstStyle/>
                    <a:p>
                      <a:pPr rtl="0" fontAlgn="base"/>
                      <a:r>
                        <a:rPr lang="nl-NL" sz="1600">
                          <a:effectLst/>
                        </a:rPr>
                        <a:t>8</a:t>
                      </a:r>
                    </a:p>
                  </a:txBody>
                  <a:tcPr/>
                </a:tc>
                <a:tc>
                  <a:txBody>
                    <a:bodyPr/>
                    <a:lstStyle/>
                    <a:p>
                      <a:pPr rtl="0" fontAlgn="base"/>
                      <a:endParaRPr lang="nl-NL" sz="1600">
                        <a:effectLst/>
                        <a:latin typeface="Calibri" panose="020F0502020204030204" pitchFamily="34" charset="0"/>
                      </a:endParaRPr>
                    </a:p>
                  </a:txBody>
                  <a:tcPr/>
                </a:tc>
                <a:extLst>
                  <a:ext uri="{0D108BD9-81ED-4DB2-BD59-A6C34878D82A}">
                    <a16:rowId xmlns:a16="http://schemas.microsoft.com/office/drawing/2014/main" val="2179079405"/>
                  </a:ext>
                </a:extLst>
              </a:tr>
              <a:tr h="836762">
                <a:tc>
                  <a:txBody>
                    <a:bodyPr/>
                    <a:lstStyle/>
                    <a:p>
                      <a:pPr rtl="0" fontAlgn="base"/>
                      <a:endParaRPr lang="nl-NL" sz="1600">
                        <a:effectLst/>
                      </a:endParaRPr>
                    </a:p>
                    <a:p>
                      <a:pPr rtl="0" fontAlgn="base"/>
                      <a:r>
                        <a:rPr lang="nl-NL" sz="1600">
                          <a:effectLst/>
                        </a:rPr>
                        <a:t>9 </a:t>
                      </a:r>
                      <a:endParaRPr lang="nl-NL" sz="2800">
                        <a:effectLst/>
                      </a:endParaRPr>
                    </a:p>
                  </a:txBody>
                  <a:tcPr/>
                </a:tc>
                <a:tc>
                  <a:txBody>
                    <a:bodyPr/>
                    <a:lstStyle/>
                    <a:p>
                      <a:pPr rtl="0" fontAlgn="base"/>
                      <a:r>
                        <a:rPr lang="nl-NL" sz="1600">
                          <a:effectLst/>
                        </a:rPr>
                        <a:t>7-11 </a:t>
                      </a:r>
                      <a:r>
                        <a:rPr lang="nl-NL" sz="1600" err="1">
                          <a:effectLst/>
                        </a:rPr>
                        <a:t>Pecha</a:t>
                      </a:r>
                      <a:r>
                        <a:rPr lang="nl-NL" sz="1600">
                          <a:effectLst/>
                        </a:rPr>
                        <a:t> </a:t>
                      </a:r>
                      <a:r>
                        <a:rPr lang="nl-NL" sz="1600" err="1">
                          <a:effectLst/>
                        </a:rPr>
                        <a:t>Kucha</a:t>
                      </a:r>
                      <a:r>
                        <a:rPr lang="nl-NL" sz="1600">
                          <a:effectLst/>
                        </a:rPr>
                        <a:t> bij gemeente &amp; inleveren verslag  </a:t>
                      </a:r>
                      <a:endParaRPr lang="nl-NL" sz="2800">
                        <a:effectLst/>
                      </a:endParaRPr>
                    </a:p>
                    <a:p>
                      <a:pPr rtl="0" fontAlgn="base"/>
                      <a:r>
                        <a:rPr lang="nl-NL" sz="1600">
                          <a:effectLst/>
                        </a:rPr>
                        <a:t>10-11 deadline portfolio </a:t>
                      </a:r>
                      <a:endParaRPr lang="nl-NL" sz="2800">
                        <a:effectLst/>
                      </a:endParaRPr>
                    </a:p>
                  </a:txBody>
                  <a:tcPr/>
                </a:tc>
                <a:extLst>
                  <a:ext uri="{0D108BD9-81ED-4DB2-BD59-A6C34878D82A}">
                    <a16:rowId xmlns:a16="http://schemas.microsoft.com/office/drawing/2014/main" val="331583502"/>
                  </a:ext>
                </a:extLst>
              </a:tr>
              <a:tr h="384087">
                <a:tc>
                  <a:txBody>
                    <a:bodyPr/>
                    <a:lstStyle/>
                    <a:p>
                      <a:pPr rtl="0" fontAlgn="base"/>
                      <a:r>
                        <a:rPr lang="nl-NL" sz="1600">
                          <a:effectLst/>
                        </a:rPr>
                        <a:t>10  </a:t>
                      </a:r>
                      <a:endParaRPr lang="nl-NL" sz="2800">
                        <a:effectLst/>
                      </a:endParaRPr>
                    </a:p>
                  </a:txBody>
                  <a:tcPr/>
                </a:tc>
                <a:tc>
                  <a:txBody>
                    <a:bodyPr/>
                    <a:lstStyle/>
                    <a:p>
                      <a:pPr rtl="0" fontAlgn="base"/>
                      <a:r>
                        <a:rPr lang="nl-NL" sz="1600">
                          <a:effectLst/>
                        </a:rPr>
                        <a:t>14-11 kennistoets P1 </a:t>
                      </a:r>
                      <a:endParaRPr lang="nl-NL" sz="2800">
                        <a:effectLst/>
                      </a:endParaRPr>
                    </a:p>
                  </a:txBody>
                  <a:tcPr/>
                </a:tc>
                <a:extLst>
                  <a:ext uri="{0D108BD9-81ED-4DB2-BD59-A6C34878D82A}">
                    <a16:rowId xmlns:a16="http://schemas.microsoft.com/office/drawing/2014/main" val="2416095670"/>
                  </a:ext>
                </a:extLst>
              </a:tr>
            </a:tbl>
          </a:graphicData>
        </a:graphic>
      </p:graphicFrame>
      <p:sp>
        <p:nvSpPr>
          <p:cNvPr id="4" name="Tekstvak 3">
            <a:extLst>
              <a:ext uri="{FF2B5EF4-FFF2-40B4-BE49-F238E27FC236}">
                <a16:creationId xmlns:a16="http://schemas.microsoft.com/office/drawing/2014/main" id="{E59FC803-D6A0-66F3-1E10-EC694C55E359}"/>
              </a:ext>
            </a:extLst>
          </p:cNvPr>
          <p:cNvSpPr txBox="1"/>
          <p:nvPr/>
        </p:nvSpPr>
        <p:spPr>
          <a:xfrm>
            <a:off x="791902" y="360591"/>
            <a:ext cx="6094070" cy="584775"/>
          </a:xfrm>
          <a:prstGeom prst="rect">
            <a:avLst/>
          </a:prstGeom>
          <a:noFill/>
        </p:spPr>
        <p:txBody>
          <a:bodyPr wrap="square">
            <a:spAutoFit/>
          </a:bodyPr>
          <a:lstStyle/>
          <a:p>
            <a:r>
              <a:rPr lang="nl-NL" sz="3200">
                <a:latin typeface="Arial" panose="020B0604020202020204" pitchFamily="34" charset="0"/>
                <a:cs typeface="Arial" panose="020B0604020202020204" pitchFamily="34" charset="0"/>
              </a:rPr>
              <a:t>Planning periode 1</a:t>
            </a:r>
            <a:endParaRPr lang="nl-NL" sz="3200"/>
          </a:p>
        </p:txBody>
      </p:sp>
    </p:spTree>
    <p:extLst>
      <p:ext uri="{BB962C8B-B14F-4D97-AF65-F5344CB8AC3E}">
        <p14:creationId xmlns:p14="http://schemas.microsoft.com/office/powerpoint/2010/main" val="349858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E8659-47B6-27AF-885D-0546147A9D79}"/>
              </a:ext>
            </a:extLst>
          </p:cNvPr>
          <p:cNvSpPr>
            <a:spLocks noGrp="1"/>
          </p:cNvSpPr>
          <p:nvPr>
            <p:ph type="title"/>
          </p:nvPr>
        </p:nvSpPr>
        <p:spPr/>
        <p:txBody>
          <a:bodyPr/>
          <a:lstStyle/>
          <a:p>
            <a:r>
              <a:rPr lang="nl-NL"/>
              <a:t>Doorkijkje deze week: </a:t>
            </a:r>
          </a:p>
        </p:txBody>
      </p:sp>
      <p:graphicFrame>
        <p:nvGraphicFramePr>
          <p:cNvPr id="4" name="Tabel 3">
            <a:extLst>
              <a:ext uri="{FF2B5EF4-FFF2-40B4-BE49-F238E27FC236}">
                <a16:creationId xmlns:a16="http://schemas.microsoft.com/office/drawing/2014/main" id="{35856075-14EF-FA71-290A-E1ED23D4E47C}"/>
              </a:ext>
            </a:extLst>
          </p:cNvPr>
          <p:cNvGraphicFramePr>
            <a:graphicFrameLocks noGrp="1"/>
          </p:cNvGraphicFramePr>
          <p:nvPr>
            <p:extLst>
              <p:ext uri="{D42A27DB-BD31-4B8C-83A1-F6EECF244321}">
                <p14:modId xmlns:p14="http://schemas.microsoft.com/office/powerpoint/2010/main" val="781182017"/>
              </p:ext>
            </p:extLst>
          </p:nvPr>
        </p:nvGraphicFramePr>
        <p:xfrm>
          <a:off x="926334" y="1510792"/>
          <a:ext cx="10515598" cy="4351338"/>
        </p:xfrm>
        <a:graphic>
          <a:graphicData uri="http://schemas.openxmlformats.org/drawingml/2006/table">
            <a:tbl>
              <a:tblPr firstRow="1" firstCol="1" bandRow="1"/>
              <a:tblGrid>
                <a:gridCol w="1025710">
                  <a:extLst>
                    <a:ext uri="{9D8B030D-6E8A-4147-A177-3AD203B41FA5}">
                      <a16:colId xmlns:a16="http://schemas.microsoft.com/office/drawing/2014/main" val="2778970387"/>
                    </a:ext>
                  </a:extLst>
                </a:gridCol>
                <a:gridCol w="2166390">
                  <a:extLst>
                    <a:ext uri="{9D8B030D-6E8A-4147-A177-3AD203B41FA5}">
                      <a16:colId xmlns:a16="http://schemas.microsoft.com/office/drawing/2014/main" val="2433977604"/>
                    </a:ext>
                  </a:extLst>
                </a:gridCol>
                <a:gridCol w="1916915">
                  <a:extLst>
                    <a:ext uri="{9D8B030D-6E8A-4147-A177-3AD203B41FA5}">
                      <a16:colId xmlns:a16="http://schemas.microsoft.com/office/drawing/2014/main" val="3221586990"/>
                    </a:ext>
                  </a:extLst>
                </a:gridCol>
                <a:gridCol w="1901133">
                  <a:extLst>
                    <a:ext uri="{9D8B030D-6E8A-4147-A177-3AD203B41FA5}">
                      <a16:colId xmlns:a16="http://schemas.microsoft.com/office/drawing/2014/main" val="2779839118"/>
                    </a:ext>
                  </a:extLst>
                </a:gridCol>
                <a:gridCol w="1827493">
                  <a:extLst>
                    <a:ext uri="{9D8B030D-6E8A-4147-A177-3AD203B41FA5}">
                      <a16:colId xmlns:a16="http://schemas.microsoft.com/office/drawing/2014/main" val="3916303373"/>
                    </a:ext>
                  </a:extLst>
                </a:gridCol>
                <a:gridCol w="1677957">
                  <a:extLst>
                    <a:ext uri="{9D8B030D-6E8A-4147-A177-3AD203B41FA5}">
                      <a16:colId xmlns:a16="http://schemas.microsoft.com/office/drawing/2014/main" val="844040726"/>
                    </a:ext>
                  </a:extLst>
                </a:gridCol>
              </a:tblGrid>
              <a:tr h="4351338">
                <a:tc>
                  <a:txBody>
                    <a:bodyPr/>
                    <a:lstStyle/>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Ma 26-9</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Uitvoering field-research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Tussentijdse evaluatie</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220" marR="44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Intro van de week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Voorbereiden bijeenkomst 1 van FF over LA 1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Doorwerken aan LA 2 en formatief toetsmoment.</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Check onderzoeksopzet (MOET)</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Uitwerken van je </a:t>
                      </a:r>
                      <a:r>
                        <a:rPr lang="nl-NL" sz="1400" err="1">
                          <a:solidFill>
                            <a:schemeClr val="tx1"/>
                          </a:solidFill>
                          <a:effectLst/>
                          <a:latin typeface="Calibri" panose="020F0502020204030204" pitchFamily="34" charset="0"/>
                          <a:ea typeface="Calibri" panose="020F0502020204030204" pitchFamily="34" charset="0"/>
                          <a:cs typeface="Calibri" panose="020F0502020204030204" pitchFamily="34" charset="0"/>
                        </a:rPr>
                        <a:t>onderzoeksvormen</a:t>
                      </a: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Laten vaststellen door docenten en daarna ermee aan de slag volgens plan.</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FIMA 2</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220" marR="44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Innovatie </a:t>
                      </a:r>
                      <a:endPar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o.a. sociale, technische en strategische innovatie, maatschappelijke thema’s, </a:t>
                      </a:r>
                      <a:r>
                        <a:rPr lang="nl-NL"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SDG’s</a:t>
                      </a: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Daarna gaan groepen zelfstandig aan de slag met LA2 en/of uitvoering fieldresearch en/of formatief toetsmoment.</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220" marR="44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Algemene aftrap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Uitleg over thema groen in de stad.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Daarna gaan groepen zelfstandig aan de slag met LA2 en/of  uitvoering fieldresearch en/of formatief toetsmoment</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2</a:t>
                      </a:r>
                      <a:r>
                        <a:rPr lang="nl-NL" sz="1400" baseline="30000">
                          <a:solidFill>
                            <a:schemeClr val="tx1"/>
                          </a:solidFill>
                          <a:effectLst/>
                          <a:latin typeface="Calibri" panose="020F0502020204030204" pitchFamily="34" charset="0"/>
                          <a:ea typeface="Calibri" panose="020F0502020204030204" pitchFamily="34" charset="0"/>
                          <a:cs typeface="Calibri" panose="020F0502020204030204" pitchFamily="34" charset="0"/>
                        </a:rPr>
                        <a:t>e</a:t>
                      </a: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en 3</a:t>
                      </a:r>
                      <a:r>
                        <a:rPr lang="nl-NL" sz="1400" baseline="30000">
                          <a:solidFill>
                            <a:schemeClr val="tx1"/>
                          </a:solidFill>
                          <a:effectLst/>
                          <a:latin typeface="Calibri" panose="020F0502020204030204" pitchFamily="34" charset="0"/>
                          <a:ea typeface="Calibri" panose="020F0502020204030204" pitchFamily="34" charset="0"/>
                          <a:cs typeface="Calibri" panose="020F0502020204030204" pitchFamily="34" charset="0"/>
                        </a:rPr>
                        <a:t>e</a:t>
                      </a: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uur Feedbackfriends LA 1</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220" marR="44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400" b="1">
                          <a:solidFill>
                            <a:schemeClr val="tx1"/>
                          </a:solidFill>
                          <a:effectLst/>
                          <a:latin typeface="Calibri" panose="020F0502020204030204" pitchFamily="34" charset="0"/>
                          <a:ea typeface="Calibri" panose="020F0502020204030204" pitchFamily="34" charset="0"/>
                          <a:cs typeface="Calibri" panose="020F0502020204030204" pitchFamily="34" charset="0"/>
                        </a:rPr>
                        <a:t>WORKSHOPS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b="1">
                          <a:solidFill>
                            <a:schemeClr val="tx1"/>
                          </a:solidFill>
                          <a:effectLst/>
                          <a:latin typeface="Calibri" panose="020F0502020204030204" pitchFamily="34" charset="0"/>
                          <a:ea typeface="Calibri" panose="020F0502020204030204" pitchFamily="34" charset="0"/>
                          <a:cs typeface="Calibri" panose="020F0502020204030204" pitchFamily="34" charset="0"/>
                        </a:rPr>
                        <a:t>- Fysieke en sociale leefomgeving</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b="1">
                          <a:solidFill>
                            <a:schemeClr val="tx1"/>
                          </a:solidFill>
                          <a:effectLst/>
                          <a:latin typeface="Calibri" panose="020F0502020204030204" pitchFamily="34" charset="0"/>
                          <a:ea typeface="Calibri" panose="020F0502020204030204" pitchFamily="34" charset="0"/>
                          <a:cs typeface="Calibri" panose="020F0502020204030204" pitchFamily="34" charset="0"/>
                        </a:rPr>
                        <a:t>-  Gespreksvoering bij interview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Daarna gaan groepen zelfstandig aan de slag met LA2 en/of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Uitvoering fieldresearch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b="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Tussentijdse evaluatie (H2) ‘document verantwoording leerdoelen + samenwerking’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220" marR="44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Deadline LA 2  30 -9-2022</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Deadline formatief  assessment  = hoofdstuk 1 van verslag = </a:t>
                      </a: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Vrijdag 30 september tot 12.15 les &gt; onderwijsbeurs</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220" marR="442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87254057"/>
                  </a:ext>
                </a:extLst>
              </a:tr>
            </a:tbl>
          </a:graphicData>
        </a:graphic>
      </p:graphicFrame>
    </p:spTree>
    <p:extLst>
      <p:ext uri="{BB962C8B-B14F-4D97-AF65-F5344CB8AC3E}">
        <p14:creationId xmlns:p14="http://schemas.microsoft.com/office/powerpoint/2010/main" val="108067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 whiteboard&#10;&#10;Automatisch gegenereerde beschrijving">
            <a:extLst>
              <a:ext uri="{FF2B5EF4-FFF2-40B4-BE49-F238E27FC236}">
                <a16:creationId xmlns:a16="http://schemas.microsoft.com/office/drawing/2014/main" id="{6CA49FEF-E8D7-83E8-14DC-01C88F01893F}"/>
              </a:ext>
            </a:extLst>
          </p:cNvPr>
          <p:cNvPicPr>
            <a:picLocks noChangeAspect="1"/>
          </p:cNvPicPr>
          <p:nvPr/>
        </p:nvPicPr>
        <p:blipFill rotWithShape="1">
          <a:blip r:embed="rId2">
            <a:alphaModFix amt="50000"/>
          </a:blip>
          <a:srcRect t="4632" b="6435"/>
          <a:stretch/>
        </p:blipFill>
        <p:spPr>
          <a:xfrm>
            <a:off x="20" y="1"/>
            <a:ext cx="12191980" cy="6857999"/>
          </a:xfrm>
          <a:prstGeom prst="rect">
            <a:avLst/>
          </a:prstGeom>
        </p:spPr>
      </p:pic>
      <p:sp>
        <p:nvSpPr>
          <p:cNvPr id="2" name="Titel 1">
            <a:extLst>
              <a:ext uri="{FF2B5EF4-FFF2-40B4-BE49-F238E27FC236}">
                <a16:creationId xmlns:a16="http://schemas.microsoft.com/office/drawing/2014/main" id="{1FB40DC6-C7B1-639F-4763-0AD20A740002}"/>
              </a:ext>
            </a:extLst>
          </p:cNvPr>
          <p:cNvSpPr>
            <a:spLocks noGrp="1"/>
          </p:cNvSpPr>
          <p:nvPr>
            <p:ph type="ctrTitle"/>
          </p:nvPr>
        </p:nvSpPr>
        <p:spPr>
          <a:xfrm>
            <a:off x="1167740" y="-1003321"/>
            <a:ext cx="9144000" cy="2900518"/>
          </a:xfrm>
        </p:spPr>
        <p:txBody>
          <a:bodyPr>
            <a:normAutofit/>
          </a:bodyPr>
          <a:lstStyle/>
          <a:p>
            <a:r>
              <a:rPr lang="nl-NL" err="1">
                <a:solidFill>
                  <a:srgbClr val="FFFFFF"/>
                </a:solidFill>
              </a:rPr>
              <a:t>Dusssssss</a:t>
            </a:r>
            <a:r>
              <a:rPr lang="nl-NL">
                <a:solidFill>
                  <a:srgbClr val="FFFFFF"/>
                </a:solidFill>
              </a:rPr>
              <a:t>:</a:t>
            </a:r>
          </a:p>
        </p:txBody>
      </p:sp>
    </p:spTree>
    <p:extLst>
      <p:ext uri="{BB962C8B-B14F-4D97-AF65-F5344CB8AC3E}">
        <p14:creationId xmlns:p14="http://schemas.microsoft.com/office/powerpoint/2010/main" val="32527061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DBDF1-A56C-0A23-530D-50283FCC53E8}"/>
              </a:ext>
            </a:extLst>
          </p:cNvPr>
          <p:cNvSpPr>
            <a:spLocks noGrp="1"/>
          </p:cNvSpPr>
          <p:nvPr>
            <p:ph type="title"/>
          </p:nvPr>
        </p:nvSpPr>
        <p:spPr/>
        <p:txBody>
          <a:bodyPr/>
          <a:lstStyle/>
          <a:p>
            <a:r>
              <a:rPr lang="nl-NL"/>
              <a:t>Programma vandaag: </a:t>
            </a:r>
          </a:p>
        </p:txBody>
      </p:sp>
      <p:graphicFrame>
        <p:nvGraphicFramePr>
          <p:cNvPr id="4" name="Tabel 5">
            <a:extLst>
              <a:ext uri="{FF2B5EF4-FFF2-40B4-BE49-F238E27FC236}">
                <a16:creationId xmlns:a16="http://schemas.microsoft.com/office/drawing/2014/main" id="{B20C5F07-C8CC-6D75-1BC7-ECDCF99F8BEF}"/>
              </a:ext>
            </a:extLst>
          </p:cNvPr>
          <p:cNvGraphicFramePr>
            <a:graphicFrameLocks noGrp="1"/>
          </p:cNvGraphicFramePr>
          <p:nvPr/>
        </p:nvGraphicFramePr>
        <p:xfrm>
          <a:off x="978704" y="2011680"/>
          <a:ext cx="8127999" cy="2834640"/>
        </p:xfrm>
        <a:graphic>
          <a:graphicData uri="http://schemas.openxmlformats.org/drawingml/2006/table">
            <a:tbl>
              <a:tblPr firstRow="1" bandRow="1">
                <a:tableStyleId>{5C22544A-7EE6-4342-B048-85BDC9FD1C3A}</a:tableStyleId>
              </a:tblPr>
              <a:tblGrid>
                <a:gridCol w="1359382">
                  <a:extLst>
                    <a:ext uri="{9D8B030D-6E8A-4147-A177-3AD203B41FA5}">
                      <a16:colId xmlns:a16="http://schemas.microsoft.com/office/drawing/2014/main" val="793340804"/>
                    </a:ext>
                  </a:extLst>
                </a:gridCol>
                <a:gridCol w="3402957">
                  <a:extLst>
                    <a:ext uri="{9D8B030D-6E8A-4147-A177-3AD203B41FA5}">
                      <a16:colId xmlns:a16="http://schemas.microsoft.com/office/drawing/2014/main" val="76601651"/>
                    </a:ext>
                  </a:extLst>
                </a:gridCol>
                <a:gridCol w="3365660">
                  <a:extLst>
                    <a:ext uri="{9D8B030D-6E8A-4147-A177-3AD203B41FA5}">
                      <a16:colId xmlns:a16="http://schemas.microsoft.com/office/drawing/2014/main" val="2671891390"/>
                    </a:ext>
                  </a:extLst>
                </a:gridCol>
              </a:tblGrid>
              <a:tr h="424148">
                <a:tc>
                  <a:txBody>
                    <a:bodyPr/>
                    <a:lstStyle/>
                    <a:p>
                      <a:endParaRPr lang="nl-NL"/>
                    </a:p>
                  </a:txBody>
                  <a:tcPr/>
                </a:tc>
                <a:tc>
                  <a:txBody>
                    <a:bodyPr/>
                    <a:lstStyle/>
                    <a:p>
                      <a:r>
                        <a:rPr lang="nl-NL"/>
                        <a:t>Lokaal 11</a:t>
                      </a:r>
                    </a:p>
                    <a:p>
                      <a:r>
                        <a:rPr lang="nl-NL"/>
                        <a:t>groepen LS en SW </a:t>
                      </a:r>
                    </a:p>
                  </a:txBody>
                  <a:tcPr/>
                </a:tc>
                <a:tc>
                  <a:txBody>
                    <a:bodyPr/>
                    <a:lstStyle/>
                    <a:p>
                      <a:r>
                        <a:rPr lang="nl-NL"/>
                        <a:t>Lokaal 10</a:t>
                      </a:r>
                    </a:p>
                    <a:p>
                      <a:r>
                        <a:rPr lang="nl-NL"/>
                        <a:t>groepen VT en CE </a:t>
                      </a:r>
                    </a:p>
                  </a:txBody>
                  <a:tcPr/>
                </a:tc>
                <a:extLst>
                  <a:ext uri="{0D108BD9-81ED-4DB2-BD59-A6C34878D82A}">
                    <a16:rowId xmlns:a16="http://schemas.microsoft.com/office/drawing/2014/main" val="2865104285"/>
                  </a:ext>
                </a:extLst>
              </a:tr>
              <a:tr h="370840">
                <a:tc>
                  <a:txBody>
                    <a:bodyPr/>
                    <a:lstStyle/>
                    <a:p>
                      <a:r>
                        <a:rPr lang="nl-NL"/>
                        <a:t>10.15</a:t>
                      </a:r>
                    </a:p>
                  </a:txBody>
                  <a:tcPr/>
                </a:tc>
                <a:tc>
                  <a:txBody>
                    <a:bodyPr/>
                    <a:lstStyle/>
                    <a:p>
                      <a:r>
                        <a:rPr lang="nl-NL"/>
                        <a:t>FIMA les 2 </a:t>
                      </a:r>
                    </a:p>
                  </a:txBody>
                  <a:tcPr/>
                </a:tc>
                <a:tc>
                  <a:txBody>
                    <a:bodyPr/>
                    <a:lstStyle/>
                    <a:p>
                      <a:r>
                        <a:rPr lang="nl-NL"/>
                        <a:t>Uitwerken enquêtes etc. &amp; planning maken </a:t>
                      </a:r>
                    </a:p>
                  </a:txBody>
                  <a:tcPr/>
                </a:tc>
                <a:extLst>
                  <a:ext uri="{0D108BD9-81ED-4DB2-BD59-A6C34878D82A}">
                    <a16:rowId xmlns:a16="http://schemas.microsoft.com/office/drawing/2014/main" val="2399710092"/>
                  </a:ext>
                </a:extLst>
              </a:tr>
              <a:tr h="370840">
                <a:tc>
                  <a:txBody>
                    <a:bodyPr/>
                    <a:lstStyle/>
                    <a:p>
                      <a:r>
                        <a:rPr lang="nl-NL"/>
                        <a:t>10.45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Uitwerken enquêtes etc. &amp; planning maken </a:t>
                      </a:r>
                    </a:p>
                    <a:p>
                      <a:endParaRPr lang="nl-NL"/>
                    </a:p>
                  </a:txBody>
                  <a:tcPr/>
                </a:tc>
                <a:tc>
                  <a:txBody>
                    <a:bodyPr/>
                    <a:lstStyle/>
                    <a:p>
                      <a:r>
                        <a:rPr lang="nl-NL"/>
                        <a:t>FIMA les 2</a:t>
                      </a:r>
                    </a:p>
                  </a:txBody>
                  <a:tcPr/>
                </a:tc>
                <a:extLst>
                  <a:ext uri="{0D108BD9-81ED-4DB2-BD59-A6C34878D82A}">
                    <a16:rowId xmlns:a16="http://schemas.microsoft.com/office/drawing/2014/main" val="2157648688"/>
                  </a:ext>
                </a:extLst>
              </a:tr>
              <a:tr h="370840">
                <a:tc>
                  <a:txBody>
                    <a:bodyPr/>
                    <a:lstStyle/>
                    <a:p>
                      <a:r>
                        <a:rPr lang="nl-NL"/>
                        <a:t>11.15 </a:t>
                      </a:r>
                    </a:p>
                  </a:txBody>
                  <a:tcPr/>
                </a:tc>
                <a:tc>
                  <a:txBody>
                    <a:bodyPr/>
                    <a:lstStyle/>
                    <a:p>
                      <a:r>
                        <a:rPr lang="nl-NL"/>
                        <a:t>Zelfstandig werken volgens planning</a:t>
                      </a:r>
                    </a:p>
                  </a:txBody>
                  <a:tcPr/>
                </a:tc>
                <a:tc>
                  <a:txBody>
                    <a:bodyPr/>
                    <a:lstStyle/>
                    <a:p>
                      <a:r>
                        <a:rPr lang="nl-NL"/>
                        <a:t>Zelfstandig werken volgens planning. </a:t>
                      </a:r>
                    </a:p>
                  </a:txBody>
                  <a:tcPr/>
                </a:tc>
                <a:extLst>
                  <a:ext uri="{0D108BD9-81ED-4DB2-BD59-A6C34878D82A}">
                    <a16:rowId xmlns:a16="http://schemas.microsoft.com/office/drawing/2014/main" val="1815570094"/>
                  </a:ext>
                </a:extLst>
              </a:tr>
            </a:tbl>
          </a:graphicData>
        </a:graphic>
      </p:graphicFrame>
    </p:spTree>
    <p:extLst>
      <p:ext uri="{BB962C8B-B14F-4D97-AF65-F5344CB8AC3E}">
        <p14:creationId xmlns:p14="http://schemas.microsoft.com/office/powerpoint/2010/main" val="330201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1B9D2-27F2-5C94-5616-BC00B3BEE218}"/>
              </a:ext>
            </a:extLst>
          </p:cNvPr>
          <p:cNvSpPr>
            <a:spLocks noGrp="1"/>
          </p:cNvSpPr>
          <p:nvPr>
            <p:ph type="ctrTitle"/>
          </p:nvPr>
        </p:nvSpPr>
        <p:spPr/>
        <p:txBody>
          <a:bodyPr>
            <a:normAutofit fontScale="90000"/>
          </a:bodyPr>
          <a:lstStyle/>
          <a:p>
            <a:r>
              <a:rPr lang="nl-NL" sz="6000"/>
              <a:t>Maken van weekplanning en maken van </a:t>
            </a:r>
            <a:r>
              <a:rPr lang="nl-NL" sz="6000" err="1"/>
              <a:t>onderzoeksvormen</a:t>
            </a:r>
            <a:endParaRPr lang="nl-NL"/>
          </a:p>
        </p:txBody>
      </p:sp>
      <p:sp>
        <p:nvSpPr>
          <p:cNvPr id="3" name="Ondertitel 2">
            <a:extLst>
              <a:ext uri="{FF2B5EF4-FFF2-40B4-BE49-F238E27FC236}">
                <a16:creationId xmlns:a16="http://schemas.microsoft.com/office/drawing/2014/main" id="{C86BD63F-CE71-CE48-AD17-B451EFD97492}"/>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99238590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7" ma:contentTypeDescription="Een nieuw document maken." ma:contentTypeScope="" ma:versionID="0f68ed45c25507020046cd58e7081853">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ed2a775c62b2ef6a30ca6d924b06821c"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ad38e81-2dce-48e2-a4cf-6cf5e967729a}" ma:internalName="TaxCatchAll" ma:showField="CatchAllData" ma:web="2c4f0c93-2979-4f27-aab2-70de959323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f82ce1-f6df-49a5-8b49-cf8409a27aa4">
      <Terms xmlns="http://schemas.microsoft.com/office/infopath/2007/PartnerControls"/>
    </lcf76f155ced4ddcb4097134ff3c332f>
    <TaxCatchAll xmlns="2c4f0c93-2979-4f27-aab2-70de9593235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4E71D3-6A60-413D-BF07-1CB51DCC854B}">
  <ds:schemaRefs>
    <ds:schemaRef ds:uri="2c4f0c93-2979-4f27-aab2-70de95932352"/>
    <ds:schemaRef ds:uri="c6f82ce1-f6df-49a5-8b49-cf8409a27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4FF143-0ABB-4CFF-A5DD-2BA0E6EC9068}">
  <ds:schemaRefs>
    <ds:schemaRef ds:uri="2c4f0c93-2979-4f27-aab2-70de95932352"/>
    <ds:schemaRef ds:uri="c6f82ce1-f6df-49a5-8b49-cf8409a27a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583B6F-241B-4752-BA3F-65607B61D5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1069</Words>
  <Application>Microsoft Office PowerPoint</Application>
  <PresentationFormat>Breedbeeld</PresentationFormat>
  <Paragraphs>212</Paragraphs>
  <Slides>23</Slides>
  <Notes>3</Notes>
  <HiddenSlides>0</HiddenSlides>
  <MMClips>1</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23</vt:i4>
      </vt:variant>
    </vt:vector>
  </HeadingPairs>
  <TitlesOfParts>
    <vt:vector size="33" baseType="lpstr">
      <vt:lpstr>arial</vt:lpstr>
      <vt:lpstr>arial</vt:lpstr>
      <vt:lpstr>Calibri</vt:lpstr>
      <vt:lpstr>Calibri Light</vt:lpstr>
      <vt:lpstr>Google Sans</vt:lpstr>
      <vt:lpstr>Source Sans Pro</vt:lpstr>
      <vt:lpstr>Wingdings</vt:lpstr>
      <vt:lpstr>Kantoorthema</vt:lpstr>
      <vt:lpstr>Kantoorthema</vt:lpstr>
      <vt:lpstr>Kantoorthema</vt:lpstr>
      <vt:lpstr>IBS De leefbare stad</vt:lpstr>
      <vt:lpstr>PowerPoint-presentatie</vt:lpstr>
      <vt:lpstr>Programma vandaag: </vt:lpstr>
      <vt:lpstr>PowerPoint-presentatie</vt:lpstr>
      <vt:lpstr>PowerPoint-presentatie</vt:lpstr>
      <vt:lpstr>Doorkijkje deze week: </vt:lpstr>
      <vt:lpstr>Dusssssss:</vt:lpstr>
      <vt:lpstr>Programma vandaag: </vt:lpstr>
      <vt:lpstr>Maken van weekplanning en maken van onderzoeksvormen</vt:lpstr>
      <vt:lpstr>Maak voor deze week een planning</vt:lpstr>
      <vt:lpstr>Waar ga je deze week aan werken:</vt:lpstr>
      <vt:lpstr>Aan de slag met het onderzoek</vt:lpstr>
      <vt:lpstr>De basis is jullie onderzoeksopzet.   Hebben jullie methodes gekozen voor je onderzoek? En een planning gemaakt?  Die ga je nu uitwerken in volgorde passend bij jullie planning.  Eind week 5 krijg je les over het verwerken van data…. </vt:lpstr>
      <vt:lpstr>Fieldresearch  Onderzoeksmethoden</vt:lpstr>
      <vt:lpstr>Topiclijst</vt:lpstr>
      <vt:lpstr>Extra input: enquête </vt:lpstr>
      <vt:lpstr>Let op: </vt:lpstr>
      <vt:lpstr>Antwoordmogelijkheden</vt:lpstr>
      <vt:lpstr>PowerPoint-presentatie</vt:lpstr>
      <vt:lpstr>Likert schaal </vt:lpstr>
      <vt:lpstr>Opbouw interview</vt:lpstr>
      <vt:lpstr>Doorvragen</vt:lpstr>
      <vt:lpstr>Succes!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Pascalle Cup</cp:lastModifiedBy>
  <cp:revision>1</cp:revision>
  <dcterms:created xsi:type="dcterms:W3CDTF">2021-07-07T07:37:45Z</dcterms:created>
  <dcterms:modified xsi:type="dcterms:W3CDTF">2022-09-26T08:15:47Z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_ExtendedDescription">
    <vt:lpwstr/>
  </property>
  <property fmtid="{D5CDD505-2E9C-101B-9397-08002B2CF9AE}" pid="4" name="TriggerFlowInfo">
    <vt:lpwstr/>
  </property>
  <property fmtid="{D5CDD505-2E9C-101B-9397-08002B2CF9AE}" pid="5" name="MediaServiceImageTags">
    <vt:lpwstr/>
  </property>
</Properties>
</file>